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endnotes.xml" ContentType="application/vnd.openxmlformats-officedocument.wordprocessingml.endnotes+xml"/>
  <Override PartName="/word/header1.xml" ContentType="application/vnd.openxmlformats-officedocument.wordprocessingml.header+xml"/>
  <Override PartName="/word/footnotes.xml" ContentType="application/vnd.openxmlformats-officedocument.wordprocessingml.foot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word/stylesWithEffects.xml" ContentType="application/vnd.ms-word.stylesWithEffects+xml"/>
  <Override PartName="/word/webSettings.xml" ContentType="application/vnd.openxmlformats-officedocument.wordprocessingml.webSettings+xml"/>
  <Override PartName="/word/people.xml" ContentType="application/vnd.openxmlformats-officedocument.wordprocessingml.people+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035132" w:rsidRPr="00640041" w:rsidRDefault="00B54D5A" w:rsidP="00B06C40">
      <w:pPr>
        <w:spacing w:after="0" w:line="288" w:lineRule="auto"/>
        <w:ind w:left="0"/>
        <w:jc w:val="center"/>
      </w:pPr>
      <w:bookmarkStart w:id="0" w:name="_GoBack"/>
      <w:bookmarkEnd w:id="0"/>
      <w:r>
        <w:rPr>
          <w:b/>
          <w:sz w:val="32"/>
        </w:rPr>
        <w:t xml:space="preserve">EUROOPAN ALUEIDEN KOMITEAN </w:t>
      </w:r>
      <w:r>
        <w:rPr>
          <w:b/>
          <w:sz w:val="32"/>
        </w:rPr>
        <w:br/>
        <w:t xml:space="preserve">RENEW EUROPE -RYHMÄN </w:t>
      </w:r>
      <w:r>
        <w:rPr>
          <w:b/>
          <w:sz w:val="32"/>
        </w:rPr>
        <w:br/>
        <w:t>TYÖJÄRJESTYS</w:t>
      </w:r>
      <w:r w:rsidRPr="00B06C40">
        <w:rPr>
          <w:b/>
          <w:sz w:val="28"/>
          <w:szCs w:val="28"/>
          <w:vertAlign w:val="superscript"/>
        </w:rPr>
        <w:footnoteReference w:id="1"/>
      </w:r>
      <w:r>
        <w:rPr>
          <w:b/>
          <w:sz w:val="24"/>
        </w:rPr>
        <w:t xml:space="preserve"> </w:t>
      </w:r>
    </w:p>
    <w:p w:rsidR="00035132" w:rsidRPr="00640041" w:rsidRDefault="00640041" w:rsidP="00B06C40">
      <w:pPr>
        <w:spacing w:after="0" w:line="288" w:lineRule="auto"/>
        <w:ind w:left="0" w:firstLine="0"/>
        <w:jc w:val="center"/>
      </w:pPr>
      <w:r>
        <w:rPr>
          <w:b/>
          <w:noProof/>
          <w:lang w:val="en-GB"/>
        </w:rPr>
        <mc:AlternateContent>
          <mc:Choice Requires="wps">
            <w:drawing>
              <wp:anchor distT="0" distB="0" distL="114300" distR="114300" simplePos="0" relativeHeight="251659264" behindDoc="1" locked="0" layoutInCell="0" allowOverlap="1" wp14:anchorId="06C62CB5" wp14:editId="7BADDBD0">
                <wp:simplePos x="0" y="0"/>
                <wp:positionH relativeFrom="page">
                  <wp:posOffset>6769100</wp:posOffset>
                </wp:positionH>
                <wp:positionV relativeFrom="page">
                  <wp:posOffset>10081260</wp:posOffset>
                </wp:positionV>
                <wp:extent cx="647700" cy="396240"/>
                <wp:effectExtent l="0" t="3810" r="3175" b="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640041" w:rsidRPr="00260E65" w:rsidRDefault="00640041">
                            <w:pPr>
                              <w:jc w:val="center"/>
                              <w:rPr>
                                <w:b/>
                                <w:bCs/>
                                <w:sz w:val="48"/>
                              </w:rPr>
                            </w:pPr>
                            <w:r>
                              <w:rPr>
                                <w:b/>
                                <w:bCs/>
                                <w:sz w:val="48"/>
                              </w:rPr>
                              <w:t>FI</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v:shapetype id="_x0000_t202" coordsize="21600,21600" o:spt="202" path="m,l,21600r21600,l21600,xe">
                <v:stroke joinstyle="miter"/>
                <v:path gradientshapeok="t" o:connecttype="rect"/>
              </v:shapetype>
              <v:shape id="Text Box 17" style="position:absolute;left:0;text-align:left;margin-left:533pt;margin-top:793.8pt;width:51pt;height:31.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C3ytgIAALoFAAAOAAAAZHJzL2Uyb0RvYy54bWysVNtunDAQfa/Uf7D8ToCtFxYUNkqWpaqU&#10;XqSkH+AFs1gFm9rehbTqv3ds9pbkpWrLA7I94zNnZo7n+mbsWrRnSnMpMhxeBRgxUcqKi22Gvz4W&#10;3gIjbaioaCsFy/AT0/hm+fbN9dCnbCYb2VZMIQAROh36DDfG9Knv67JhHdVXsmcCjLVUHTWwVVu/&#10;UnQA9K71Z0EQ+YNUVa9kybSG03wy4qXDr2tWms91rZlBbYaBm3F/5f4b+/eX1zTdKto3vDzQoH/B&#10;oqNcQNATVE4NRTvFX0F1vFRSy9pclbLzZV3zkrkcIJsweJHNQ0N75nKB4uj+VCb9/2DLT/svCvEq&#10;wzMoj6Ad9OiRjQbdyRGFsa3P0OsU3B56cDQjnEOfXa66v5flN42EXDVUbNmtUnJoGK2AX2hv+hdX&#10;JxxtQTbDR1lBHLoz0gGNteps8aAcCNCByNOpN5ZLCYcRieMALCWY3iXRjLje+TQ9Xu6VNu+Z7JBd&#10;ZFhB6x043d9rY8nQ9OhiYwlZ8LZ17W/FswNwnE4gNFy1NkvCdfNnEiTrxXpBPDKL1h4J8ty7LVbE&#10;i4ownufv8tUqD3/ZuCFJG15VTNgwR2WF5M86d9D4pImTtrRseWXhLCWttptVq9CegrIL97mSg+Xs&#10;5j+n4YoAubxIKYRi3s0Sr4gWsUcKMveSOFh4QZjcJVFAEpIXz1O654L9e0poyHAyn80nLZ1Jv8gt&#10;cN/r3GjacQOzo+VdhhcnJ5paBa5F5VprKG+n9UUpLP1zKaDdx0Y7vVqJTmI142YEFCvijayeQLlK&#10;grJAhDDwYNFI9QOjAYZHhvX3HVUMo/aDAPUnIQF9IuM2ZB7bt6UuLZtLCxUlQGXYYDQtV2aaULte&#10;8W0Dkab3JuQtvJiaOzWfWR3eGQwIl9RhmNkJdLl3XueRu/wNAAD//wMAUEsDBBQABgAIAAAAIQDr&#10;VDFa3gAAAA8BAAAPAAAAZHJzL2Rvd25yZXYueG1sTE9BTsMwELwj8QdrkbhRu4iYEOJUCMQVRIFK&#10;vbnxNomI11HsNuH3bE/0NrMzmp0pV7PvxRHH2AUysFwoEEh1cB01Br4+X29yEDFZcrYPhAZ+McKq&#10;urwobeHCRB94XKdGcAjFwhpoUxoKKWPdordxEQYk1vZh9DYxHRvpRjtxuO/lrVJaetsRf2jtgM8t&#10;1j/rgzfw/bbfbu7Ue/Pis2EKs5LkH6Qx11fz0yOIhHP6N8OpPleHijvtwoFcFD1zpTWPSYyy/F6D&#10;OHmWOufbjpHOlAJZlfJ8R/UHAAD//wMAUEsBAi0AFAAGAAgAAAAhALaDOJL+AAAA4QEAABMAAAAA&#10;AAAAAAAAAAAAAAAAAFtDb250ZW50X1R5cGVzXS54bWxQSwECLQAUAAYACAAAACEAOP0h/9YAAACU&#10;AQAACwAAAAAAAAAAAAAAAAAvAQAAX3JlbHMvLnJlbHNQSwECLQAUAAYACAAAACEAl4Qt8rYCAAC6&#10;BQAADgAAAAAAAAAAAAAAAAAuAgAAZHJzL2Uyb0RvYy54bWxQSwECLQAUAAYACAAAACEA61QxWt4A&#10;AAAPAQAADwAAAAAAAAAAAAAAAAAQBQAAZHJzL2Rvd25yZXYueG1sUEsFBgAAAAAEAAQA8wAAABsG&#10;AAAAAA==&#10;">
                <v:textbox>
                  <w:txbxContent>
                    <w:p w:rsidRPr="00260E65" w:rsidR="00640041" w:rsidRDefault="00640041">
                      <w:pPr>
                        <w:jc w:val="center"/>
                        <w:rPr>
                          <w:b/>
                          <w:bCs/>
                          <w:sz w:val="48"/>
                        </w:rPr>
                      </w:pPr>
                      <w:r>
                        <w:rPr>
                          <w:b/>
                          <w:bCs/>
                          <w:sz w:val="48"/>
                        </w:rPr>
                        <w:t xml:space="preserve">FI</w:t>
                      </w:r>
                    </w:p>
                  </w:txbxContent>
                </v:textbox>
                <w10:wrap anchorx="page" anchory="page"/>
              </v:shape>
            </w:pict>
          </mc:Fallback>
        </mc:AlternateContent>
      </w:r>
    </w:p>
    <w:p w:rsidR="00035132" w:rsidRPr="00640041" w:rsidRDefault="00035132" w:rsidP="00B06C40">
      <w:pPr>
        <w:spacing w:after="0" w:line="288" w:lineRule="auto"/>
        <w:ind w:left="0" w:firstLine="0"/>
        <w:jc w:val="center"/>
      </w:pPr>
    </w:p>
    <w:p w:rsidR="00035132" w:rsidRPr="00640041" w:rsidRDefault="00B54D5A" w:rsidP="00B06C40">
      <w:pPr>
        <w:spacing w:after="0" w:line="288" w:lineRule="auto"/>
        <w:ind w:left="0" w:firstLine="0"/>
        <w:jc w:val="center"/>
      </w:pPr>
      <w:r>
        <w:rPr>
          <w:b/>
          <w:sz w:val="24"/>
        </w:rPr>
        <w:t xml:space="preserve">sellaisena kuin se on 3. helmikuuta 2020 muutettuna </w:t>
      </w:r>
    </w:p>
    <w:p w:rsidR="00035132" w:rsidRPr="00640041" w:rsidRDefault="00035132" w:rsidP="00B06C40">
      <w:pPr>
        <w:spacing w:after="0" w:line="288" w:lineRule="auto"/>
        <w:ind w:left="0" w:firstLine="0"/>
        <w:jc w:val="center"/>
      </w:pP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proofErr w:type="gramStart"/>
      <w:r>
        <w:rPr>
          <w:b/>
        </w:rPr>
        <w:t>Alkuhuomautus:</w:t>
      </w:r>
      <w:r>
        <w:t xml:space="preserve"> Ellei toisin mainita, ’jäsenillä’</w:t>
      </w:r>
      <w:proofErr w:type="gramEnd"/>
      <w:r>
        <w:t xml:space="preserve"> tarkoitetaan Euroopan alueiden komitean (AK) työjärjestyksen mukaisesti varsinaisia jäseniä tai – asiayhteyden mukaan – asianmukaisesti valtuutettuja varajäseniä.</w:t>
      </w:r>
      <w:r>
        <w:rPr>
          <w:b/>
        </w:rPr>
        <w:t xml:space="preserve"> </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rPr>
          <w:b/>
        </w:rPr>
        <w:t xml:space="preserve">I LUKU </w:t>
      </w:r>
    </w:p>
    <w:p w:rsidR="00035132" w:rsidRPr="00640041" w:rsidRDefault="00035132" w:rsidP="00B06C40">
      <w:pPr>
        <w:spacing w:after="0" w:line="288" w:lineRule="auto"/>
        <w:ind w:left="0" w:firstLine="0"/>
        <w:jc w:val="left"/>
      </w:pPr>
    </w:p>
    <w:p w:rsidR="00035132" w:rsidRPr="00640041" w:rsidRDefault="00B54D5A" w:rsidP="00B06C40">
      <w:pPr>
        <w:pStyle w:val="Heading1"/>
        <w:keepNext w:val="0"/>
        <w:keepLines w:val="0"/>
        <w:spacing w:line="288" w:lineRule="auto"/>
        <w:ind w:left="0" w:firstLine="0"/>
        <w:jc w:val="both"/>
      </w:pPr>
      <w:r>
        <w:t xml:space="preserve">Ryhmän perusta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t xml:space="preserve">1 artikla </w:t>
      </w:r>
    </w:p>
    <w:p w:rsidR="00035132" w:rsidRPr="00640041" w:rsidRDefault="00B54D5A" w:rsidP="00B06C40">
      <w:pPr>
        <w:spacing w:after="0" w:line="288" w:lineRule="auto"/>
        <w:ind w:left="0" w:firstLine="0"/>
      </w:pPr>
      <w:r>
        <w:t xml:space="preserve">Ryhmän nimi on Renew Europe. Ryhmä on oikeudellisesti katsoen AK:n vuonna 2005 perustetun ALDE-ryhmän seuraaja. ALDE puolestaan oli AK:n vuonna 1997 perustetun ELDR-ryhmän seuraaja. </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rPr>
          <w:b/>
        </w:rPr>
        <w:t xml:space="preserve">II LUKU </w:t>
      </w:r>
    </w:p>
    <w:p w:rsidR="00035132" w:rsidRPr="00640041" w:rsidRDefault="00035132" w:rsidP="00B06C40">
      <w:pPr>
        <w:keepNext/>
        <w:spacing w:after="0" w:line="288" w:lineRule="auto"/>
        <w:ind w:left="0" w:firstLine="0"/>
      </w:pPr>
    </w:p>
    <w:p w:rsidR="00035132" w:rsidRPr="00640041" w:rsidRDefault="00B54D5A" w:rsidP="00B06C40">
      <w:pPr>
        <w:pStyle w:val="Heading1"/>
        <w:keepLines w:val="0"/>
        <w:spacing w:line="288" w:lineRule="auto"/>
        <w:ind w:left="0" w:firstLine="0"/>
        <w:jc w:val="both"/>
      </w:pPr>
      <w:r>
        <w:t xml:space="preserve">Toiminnan tarkoitus </w:t>
      </w:r>
    </w:p>
    <w:p w:rsidR="00035132" w:rsidRPr="00640041" w:rsidRDefault="00035132" w:rsidP="00B06C40">
      <w:pPr>
        <w:keepNext/>
        <w:spacing w:after="0" w:line="288" w:lineRule="auto"/>
        <w:ind w:left="0" w:firstLine="0"/>
      </w:pPr>
    </w:p>
    <w:p w:rsidR="00035132" w:rsidRPr="00640041" w:rsidRDefault="00B54D5A" w:rsidP="00B06C40">
      <w:pPr>
        <w:keepNext/>
        <w:spacing w:after="0" w:line="288" w:lineRule="auto"/>
        <w:ind w:left="0" w:firstLine="0"/>
      </w:pPr>
      <w:r>
        <w:t xml:space="preserve">2 artikla </w:t>
      </w:r>
    </w:p>
    <w:p w:rsidR="00035132" w:rsidRPr="00640041" w:rsidRDefault="00B54D5A" w:rsidP="00B06C40">
      <w:pPr>
        <w:keepNext/>
        <w:spacing w:after="0" w:line="288" w:lineRule="auto"/>
        <w:ind w:left="0" w:firstLine="0"/>
      </w:pPr>
      <w:r>
        <w:t xml:space="preserve">Renew Europe -ryhmä </w:t>
      </w:r>
    </w:p>
    <w:p w:rsidR="00035132" w:rsidRPr="00640041" w:rsidRDefault="00035132" w:rsidP="00B06C40">
      <w:pPr>
        <w:spacing w:after="0" w:line="288" w:lineRule="auto"/>
        <w:ind w:left="0" w:firstLine="0"/>
      </w:pPr>
    </w:p>
    <w:p w:rsidR="00035132" w:rsidRPr="00640041" w:rsidRDefault="00B54D5A" w:rsidP="00B06C40">
      <w:pPr>
        <w:numPr>
          <w:ilvl w:val="0"/>
          <w:numId w:val="1"/>
        </w:numPr>
        <w:spacing w:after="0" w:line="288" w:lineRule="auto"/>
        <w:ind w:left="454" w:hanging="454"/>
      </w:pPr>
      <w:r>
        <w:t xml:space="preserve">kokoaa liberaalisten, demokraattisten ja reformististen puolueiden samanmielisiä päättäjiä yhteen monikansalliseksi ryhmäksi, joka voi näin tehdä yhteistyötä ja vaikuttaa AK:n poliittisiin linjauksiin liberaalien ja demokraattisten periaatteiden pohjalta </w:t>
      </w:r>
    </w:p>
    <w:p w:rsidR="00035132" w:rsidRPr="00640041" w:rsidRDefault="00035132" w:rsidP="00B06C40">
      <w:pPr>
        <w:spacing w:after="0" w:line="288" w:lineRule="auto"/>
        <w:ind w:left="0" w:firstLine="0"/>
        <w:jc w:val="left"/>
      </w:pPr>
    </w:p>
    <w:p w:rsidR="00A632E4" w:rsidRPr="00640041" w:rsidRDefault="00B54D5A" w:rsidP="00B06C40">
      <w:pPr>
        <w:numPr>
          <w:ilvl w:val="0"/>
          <w:numId w:val="1"/>
        </w:numPr>
        <w:spacing w:after="0" w:line="288" w:lineRule="auto"/>
        <w:ind w:left="454" w:hanging="454"/>
      </w:pPr>
      <w:r>
        <w:t>edustaa Euroopan alueiden komiteassa Renew Europe -nimistä poliittista ryhmittymää, johon kuuluvat</w:t>
      </w:r>
    </w:p>
    <w:p w:rsidR="00035132" w:rsidRPr="00640041" w:rsidRDefault="00035132" w:rsidP="00B06C40">
      <w:pPr>
        <w:ind w:left="0" w:firstLine="0"/>
      </w:pPr>
    </w:p>
    <w:p w:rsidR="00035132" w:rsidRPr="00640041" w:rsidRDefault="00B54D5A" w:rsidP="00B06C40">
      <w:pPr>
        <w:keepNext/>
        <w:numPr>
          <w:ilvl w:val="0"/>
          <w:numId w:val="16"/>
        </w:numPr>
        <w:spacing w:after="0" w:line="288" w:lineRule="auto"/>
        <w:ind w:left="794" w:hanging="340"/>
      </w:pPr>
      <w:r>
        <w:t>ALDE-puolue (ja sen jäsenpuolueet)</w:t>
      </w:r>
    </w:p>
    <w:p w:rsidR="00035132" w:rsidRPr="00640041" w:rsidRDefault="00B54D5A" w:rsidP="00B06C40">
      <w:pPr>
        <w:numPr>
          <w:ilvl w:val="0"/>
          <w:numId w:val="16"/>
        </w:numPr>
        <w:spacing w:after="0" w:line="288" w:lineRule="auto"/>
        <w:ind w:left="794" w:hanging="340"/>
      </w:pPr>
      <w:r>
        <w:t>EDP-puolue (ja sen jäsenpuolueet)</w:t>
      </w:r>
    </w:p>
    <w:p w:rsidR="00035132" w:rsidRPr="00640041" w:rsidRDefault="00B54D5A" w:rsidP="00B06C40">
      <w:pPr>
        <w:numPr>
          <w:ilvl w:val="0"/>
          <w:numId w:val="16"/>
        </w:numPr>
        <w:spacing w:after="0" w:line="288" w:lineRule="auto"/>
        <w:ind w:left="794" w:hanging="340"/>
      </w:pPr>
      <w:r>
        <w:t xml:space="preserve">valtakunnalliset ja alueelliset puolueet, joiden jäsenet istuvat Euroopan parlamentissa Renew Europe -ryhmän riveissä </w:t>
      </w:r>
    </w:p>
    <w:p w:rsidR="00035132" w:rsidRPr="00640041" w:rsidRDefault="00035132" w:rsidP="00B06C40">
      <w:pPr>
        <w:spacing w:after="0" w:line="288" w:lineRule="auto"/>
        <w:ind w:left="0" w:firstLine="0"/>
        <w:jc w:val="left"/>
      </w:pPr>
    </w:p>
    <w:p w:rsidR="00035132" w:rsidRPr="00640041" w:rsidRDefault="00B54D5A" w:rsidP="00B06C40">
      <w:pPr>
        <w:numPr>
          <w:ilvl w:val="0"/>
          <w:numId w:val="3"/>
        </w:numPr>
        <w:spacing w:after="0" w:line="288" w:lineRule="auto"/>
        <w:ind w:left="454" w:hanging="454"/>
      </w:pPr>
      <w:r>
        <w:t xml:space="preserve">antaa aktiivisen panoksen tämän poliittisen ryhmittymän ja sen jäsenorganisaatioiden poliittiseen toimintaohjelmaan varsinkin nostamalla esiin paikallisesti ja alueellisesti kiinnostavia kysymyksiä sekä auttaa vahvistamaan ryhmittymän yhteyksiä valtiota alempiin hallintotasoihin ja voi toisaalta auttaa tekemään tunnetuksi ryhmittymän poliittisia tavoitteita AK:ssa ja myös laajemmin </w:t>
      </w:r>
    </w:p>
    <w:p w:rsidR="00035132" w:rsidRPr="00640041" w:rsidRDefault="00035132" w:rsidP="00B06C40">
      <w:pPr>
        <w:spacing w:after="0" w:line="288" w:lineRule="auto"/>
        <w:ind w:left="0" w:firstLine="0"/>
        <w:jc w:val="left"/>
      </w:pPr>
    </w:p>
    <w:p w:rsidR="00035132" w:rsidRPr="00640041" w:rsidRDefault="00B54D5A" w:rsidP="00B06C40">
      <w:pPr>
        <w:numPr>
          <w:ilvl w:val="0"/>
          <w:numId w:val="3"/>
        </w:numPr>
        <w:spacing w:after="0" w:line="288" w:lineRule="auto"/>
        <w:ind w:left="454" w:hanging="454"/>
      </w:pPr>
      <w:r>
        <w:t xml:space="preserve">luo läheiset yhteistyösuhteet edustamiinsa valtakunnallisiin ja alueellisiin puolueisiin, Euroopan parlamentin Renew Europe -ryhmään ja muihin liberaalisiin ja demokraattisiin ryhmiin tai edustajiin EU:n elimissä sekä muissa kansainvälisissä elimissä </w:t>
      </w:r>
    </w:p>
    <w:p w:rsidR="00035132" w:rsidRPr="00640041" w:rsidRDefault="00035132" w:rsidP="00B06C40">
      <w:pPr>
        <w:spacing w:after="0" w:line="288" w:lineRule="auto"/>
        <w:ind w:left="0" w:firstLine="0"/>
        <w:jc w:val="left"/>
      </w:pPr>
    </w:p>
    <w:p w:rsidR="00035132" w:rsidRPr="00640041" w:rsidRDefault="00B54D5A" w:rsidP="00B06C40">
      <w:pPr>
        <w:numPr>
          <w:ilvl w:val="0"/>
          <w:numId w:val="3"/>
        </w:numPr>
        <w:spacing w:after="0" w:line="288" w:lineRule="auto"/>
        <w:ind w:left="454" w:hanging="454"/>
      </w:pPr>
      <w:r>
        <w:t xml:space="preserve">vahvistaa Euroopan alueiden komitean roolia ja poliittista vaikutusvaltaa Euroopan unionin elimenä sekä paikallis- ja aluetason edustajana unionin tasolla. </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III LUKU </w:t>
      </w:r>
    </w:p>
    <w:p w:rsidR="00035132" w:rsidRPr="00640041" w:rsidRDefault="00035132" w:rsidP="00B06C40">
      <w:pPr>
        <w:keepNext/>
        <w:spacing w:after="0" w:line="288" w:lineRule="auto"/>
        <w:ind w:left="0" w:firstLine="0"/>
        <w:jc w:val="left"/>
      </w:pPr>
    </w:p>
    <w:p w:rsidR="00035132" w:rsidRPr="00640041" w:rsidRDefault="00B54D5A" w:rsidP="00B06C40">
      <w:pPr>
        <w:pStyle w:val="Heading1"/>
        <w:spacing w:line="288" w:lineRule="auto"/>
        <w:ind w:left="0" w:firstLine="0"/>
      </w:pPr>
      <w:r>
        <w:t xml:space="preserve">Jäsenyys </w:t>
      </w:r>
    </w:p>
    <w:p w:rsidR="00035132" w:rsidRPr="00640041" w:rsidRDefault="00035132" w:rsidP="00B06C40">
      <w:pPr>
        <w:keepNext/>
        <w:spacing w:after="0" w:line="288" w:lineRule="auto"/>
        <w:ind w:left="0" w:firstLine="0"/>
        <w:jc w:val="left"/>
      </w:pPr>
    </w:p>
    <w:p w:rsidR="004E360E" w:rsidRPr="00640041" w:rsidRDefault="00B54D5A" w:rsidP="00B06C40">
      <w:pPr>
        <w:keepNext/>
        <w:spacing w:after="0" w:line="288" w:lineRule="auto"/>
        <w:ind w:left="0" w:firstLine="0"/>
      </w:pPr>
      <w:r>
        <w:t>3 artikla</w:t>
      </w:r>
    </w:p>
    <w:p w:rsidR="00035132" w:rsidRPr="00640041" w:rsidRDefault="00B54D5A" w:rsidP="00B06C40">
      <w:pPr>
        <w:spacing w:after="0" w:line="288" w:lineRule="auto"/>
        <w:ind w:left="0" w:firstLine="0"/>
      </w:pPr>
      <w:r>
        <w:t xml:space="preserve">Renew Europe -ryhmä koostuu lähtökohtaisesti tähän poliittiseen ryhmittymään kuuluvista Euroopan alueiden komitean jäsenistä ja varajäsenistä.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4 artikla </w:t>
      </w:r>
    </w:p>
    <w:p w:rsidR="00035132" w:rsidRPr="00640041" w:rsidRDefault="00B54D5A" w:rsidP="00B06C40">
      <w:pPr>
        <w:spacing w:after="0" w:line="288" w:lineRule="auto"/>
        <w:ind w:left="0" w:firstLine="0"/>
      </w:pPr>
      <w:r>
        <w:t xml:space="preserve">Euroopan alueiden komitean varsinaiset jäsenet ja varajäsenet, jotka eivät kuulu tähän poliittiseen ryhmittymään, mutta hyväksyvät tämän työjärjestyksen ja toimikaudeksi asetetut ryhmän poliittiset painopisteet, voivat hakea ryhmän jäsenyyttä. Jäsenyyshakemuksen hyväksyminen edellyttää ryhmäkokouksessa läsnä olevien jäsenten kahden kolmasosan enemmistöä sekä sitä, että kokous on päätösvaltainen ja että hakijan kanssa samaan maakohtaiseen valtuuskuntaan kuuluvat ryhmän jäsenet (varajäsenet mukaan luettuina) hyväksyvät hakemuksen yksinkertaisella enemmistöllä. </w:t>
      </w:r>
      <w:r>
        <w:rPr>
          <w:color w:val="2E97D3"/>
        </w:rPr>
        <w:t xml:space="preserve">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5 artikla </w:t>
      </w:r>
    </w:p>
    <w:p w:rsidR="00035132" w:rsidRPr="00640041" w:rsidRDefault="00B54D5A" w:rsidP="00B06C40">
      <w:pPr>
        <w:spacing w:after="0" w:line="288" w:lineRule="auto"/>
        <w:ind w:left="0" w:firstLine="0"/>
      </w:pPr>
      <w:r>
        <w:t>Allekirjoitetusta hakemuksesta ryhmän jäseneksi tulee toimittaa jäljennös AK:n pääsihteerille.</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6 artikla </w:t>
      </w:r>
    </w:p>
    <w:p w:rsidR="00035132" w:rsidRPr="00640041" w:rsidRDefault="00B54D5A" w:rsidP="00B06C40">
      <w:pPr>
        <w:spacing w:after="0" w:line="288" w:lineRule="auto"/>
        <w:ind w:left="0" w:firstLine="0"/>
      </w:pPr>
      <w:r>
        <w:t xml:space="preserve">Jäsenyys ryhmässä päättyy, kun a) AK:n jäsenen tai varajäsenen mandaatti päättyy, b) jäsen tai varajäsen pyytää eroa ryhmästä tai AK:sta, c) jäsen tai varajäsen liittyy poliittiseen puolueeseen, joka ei kuulu tähän poliittiseen ryhmittymään, d) jäsenen tai varajäsenen edustama puolue eroaa tästä poliittisesta ryhmittymästä tai e) päätösvaltaisessa ryhmäkokouksessa tehdään asiasta päätös läsnä olevien ryhmän jäsenten kahden kolmasosan enemmistöllä.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7 artikla</w:t>
      </w:r>
    </w:p>
    <w:p w:rsidR="00035132" w:rsidRPr="00640041" w:rsidRDefault="00B54D5A" w:rsidP="00B06C40">
      <w:pPr>
        <w:spacing w:after="0" w:line="288" w:lineRule="auto"/>
        <w:ind w:left="0" w:firstLine="0"/>
      </w:pPr>
      <w:r>
        <w:t xml:space="preserve">AK:n kutsumat tarkkailijat unionin jäsenyyttä hakeneista valtioista voivat osallistua Renew Europe </w:t>
      </w:r>
      <w:r>
        <w:noBreakHyphen/>
        <w:t xml:space="preserve">ryhmän toimintaan. Heillä on puheoikeus ja oikeus </w:t>
      </w:r>
      <w:proofErr w:type="gramStart"/>
      <w:r>
        <w:t>ehdottaa</w:t>
      </w:r>
      <w:proofErr w:type="gramEnd"/>
      <w:r>
        <w:t xml:space="preserve"> asioita esityslistalle. Heille lähetetään kaikki ryhmän asiakirjat. </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IV LUKU </w:t>
      </w:r>
    </w:p>
    <w:p w:rsidR="00035132" w:rsidRPr="00640041" w:rsidRDefault="00035132" w:rsidP="00B06C40">
      <w:pPr>
        <w:keepNext/>
        <w:spacing w:after="0" w:line="288" w:lineRule="auto"/>
        <w:ind w:left="0" w:firstLine="0"/>
        <w:jc w:val="left"/>
      </w:pPr>
    </w:p>
    <w:p w:rsidR="00035132" w:rsidRPr="00640041" w:rsidRDefault="00B54D5A" w:rsidP="00B06C40">
      <w:pPr>
        <w:pStyle w:val="Heading1"/>
        <w:spacing w:line="288" w:lineRule="auto"/>
        <w:ind w:left="0" w:firstLine="0"/>
      </w:pPr>
      <w:r>
        <w:t>Ryhmän elimet</w:t>
      </w:r>
      <w:r>
        <w:rPr>
          <w:b w:val="0"/>
        </w:rPr>
        <w:t xml:space="preserve">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8 artikla </w:t>
      </w:r>
    </w:p>
    <w:p w:rsidR="00035132" w:rsidRPr="00640041" w:rsidRDefault="00B54D5A" w:rsidP="00B06C40">
      <w:pPr>
        <w:spacing w:after="0" w:line="288" w:lineRule="auto"/>
        <w:ind w:left="0" w:firstLine="0"/>
      </w:pPr>
      <w:r>
        <w:t xml:space="preserve">Renew Europe -ryhmän elimet ovat </w:t>
      </w:r>
    </w:p>
    <w:p w:rsidR="00035132" w:rsidRPr="00640041" w:rsidRDefault="00B54D5A" w:rsidP="00B06C40">
      <w:pPr>
        <w:numPr>
          <w:ilvl w:val="0"/>
          <w:numId w:val="17"/>
        </w:numPr>
        <w:spacing w:after="0" w:line="288" w:lineRule="auto"/>
        <w:ind w:left="425" w:hanging="425"/>
      </w:pPr>
      <w:r>
        <w:t xml:space="preserve">ryhmäkokous </w:t>
      </w:r>
    </w:p>
    <w:p w:rsidR="00035132" w:rsidRPr="00640041" w:rsidRDefault="00B54D5A" w:rsidP="00B06C40">
      <w:pPr>
        <w:numPr>
          <w:ilvl w:val="0"/>
          <w:numId w:val="17"/>
        </w:numPr>
        <w:spacing w:after="0" w:line="288" w:lineRule="auto"/>
        <w:ind w:left="425" w:hanging="425"/>
      </w:pPr>
      <w:r>
        <w:t xml:space="preserve">työvaliokunta.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t xml:space="preserve">Ryhmää avustaa pääsihteerin johtama sihteeristö. </w:t>
      </w: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firstLine="0"/>
      </w:pPr>
      <w:r>
        <w:t xml:space="preserve">Ryhmäkokous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9 artikla </w:t>
      </w:r>
    </w:p>
    <w:p w:rsidR="00035132" w:rsidRPr="00640041" w:rsidRDefault="00B54D5A" w:rsidP="00B06C40">
      <w:pPr>
        <w:spacing w:after="0" w:line="288" w:lineRule="auto"/>
        <w:ind w:left="0" w:firstLine="0"/>
      </w:pPr>
      <w:r>
        <w:t xml:space="preserve">Ryhmä </w:t>
      </w:r>
    </w:p>
    <w:p w:rsidR="00035132" w:rsidRPr="00640041" w:rsidRDefault="00B54D5A" w:rsidP="00B06C40">
      <w:pPr>
        <w:numPr>
          <w:ilvl w:val="0"/>
          <w:numId w:val="18"/>
        </w:numPr>
        <w:spacing w:after="0" w:line="288" w:lineRule="auto"/>
        <w:ind w:left="340" w:hanging="340"/>
      </w:pPr>
      <w:r>
        <w:t xml:space="preserve">vahvistaa Renew Europe -ryhmän poliittiset painopisteet niin AK:ssa kuin sen ulkopuolellakin harjoitettavaa toimintaa varten </w:t>
      </w:r>
    </w:p>
    <w:p w:rsidR="00035132" w:rsidRPr="00640041" w:rsidRDefault="00B54D5A" w:rsidP="00B06C40">
      <w:pPr>
        <w:numPr>
          <w:ilvl w:val="0"/>
          <w:numId w:val="18"/>
        </w:numPr>
        <w:spacing w:after="0" w:line="288" w:lineRule="auto"/>
        <w:ind w:left="340" w:hanging="340"/>
      </w:pPr>
      <w:r>
        <w:t xml:space="preserve">päättää ryhmän jäsenyyshakemuksista </w:t>
      </w:r>
    </w:p>
    <w:p w:rsidR="00035132" w:rsidRPr="00640041" w:rsidRDefault="00B54D5A" w:rsidP="00B06C40">
      <w:pPr>
        <w:numPr>
          <w:ilvl w:val="0"/>
          <w:numId w:val="18"/>
        </w:numPr>
        <w:spacing w:after="0" w:line="288" w:lineRule="auto"/>
        <w:ind w:left="340" w:hanging="340"/>
      </w:pPr>
      <w:r>
        <w:t xml:space="preserve">määrittää Renew Europe -ryhmän kannan poliittisesti merkittäviin kysymyksiin </w:t>
      </w:r>
    </w:p>
    <w:p w:rsidR="00035132" w:rsidRPr="00640041" w:rsidRDefault="00B54D5A" w:rsidP="00B06C40">
      <w:pPr>
        <w:numPr>
          <w:ilvl w:val="0"/>
          <w:numId w:val="18"/>
        </w:numPr>
        <w:spacing w:after="0" w:line="288" w:lineRule="auto"/>
        <w:ind w:left="340" w:hanging="340"/>
      </w:pPr>
      <w:r>
        <w:t xml:space="preserve">nimeää Renew Europe -ryhmän koordinaattorit AK:n valiokuntiin ja komiteoihin </w:t>
      </w:r>
    </w:p>
    <w:p w:rsidR="00035132" w:rsidRPr="00640041" w:rsidRDefault="00B54D5A" w:rsidP="00B06C40">
      <w:pPr>
        <w:pStyle w:val="ListParagraph"/>
        <w:numPr>
          <w:ilvl w:val="0"/>
          <w:numId w:val="18"/>
        </w:numPr>
        <w:spacing w:after="0" w:line="288" w:lineRule="auto"/>
        <w:ind w:left="340" w:hanging="340"/>
      </w:pPr>
      <w:r>
        <w:t>nimeää Renew Europe -ryhmän ehdokkaat AK:n elimiin, väliaikaisiin ryhmiin ja AK:n työvaliokunnan komiteoihin ja työryhmiin</w:t>
      </w:r>
      <w:r>
        <w:rPr>
          <w:i/>
        </w:rPr>
        <w:t xml:space="preserve"> </w:t>
      </w:r>
    </w:p>
    <w:p w:rsidR="004E360E" w:rsidRPr="00640041" w:rsidRDefault="00B54D5A" w:rsidP="00B06C40">
      <w:pPr>
        <w:numPr>
          <w:ilvl w:val="0"/>
          <w:numId w:val="18"/>
        </w:numPr>
        <w:spacing w:after="0" w:line="288" w:lineRule="auto"/>
        <w:ind w:left="340" w:hanging="340"/>
      </w:pPr>
      <w:r>
        <w:t>valitsee ryhmän puheenjohtajan ja varapuheenjohtajat</w:t>
      </w:r>
    </w:p>
    <w:p w:rsidR="00035132" w:rsidRPr="00640041" w:rsidRDefault="00B54D5A" w:rsidP="00B06C40">
      <w:pPr>
        <w:numPr>
          <w:ilvl w:val="0"/>
          <w:numId w:val="18"/>
        </w:numPr>
        <w:spacing w:after="0" w:line="288" w:lineRule="auto"/>
        <w:ind w:left="340" w:hanging="340"/>
      </w:pPr>
      <w:r>
        <w:t xml:space="preserve">hyväksyy ryhmän työjärjestyksen </w:t>
      </w:r>
    </w:p>
    <w:p w:rsidR="00035132" w:rsidRPr="00640041" w:rsidRDefault="00B54D5A" w:rsidP="00B06C40">
      <w:pPr>
        <w:numPr>
          <w:ilvl w:val="0"/>
          <w:numId w:val="18"/>
        </w:numPr>
        <w:spacing w:after="0" w:line="288" w:lineRule="auto"/>
        <w:ind w:left="340" w:hanging="340"/>
      </w:pPr>
      <w:proofErr w:type="gramStart"/>
      <w:r>
        <w:t>hyväksyy</w:t>
      </w:r>
      <w:proofErr w:type="gramEnd"/>
      <w:r>
        <w:t xml:space="preserve"> ryhmäkokousten esityslistat. </w:t>
      </w:r>
    </w:p>
    <w:p w:rsidR="00035132" w:rsidRPr="00640041" w:rsidRDefault="00035132" w:rsidP="00B06C40">
      <w:pPr>
        <w:spacing w:after="0" w:line="288" w:lineRule="auto"/>
        <w:ind w:left="0" w:firstLine="0"/>
      </w:pP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pPr>
      <w:r>
        <w:t xml:space="preserve">Työvaliokunta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pPr>
      <w:r>
        <w:t xml:space="preserve">10 artikla </w:t>
      </w:r>
    </w:p>
    <w:p w:rsidR="00035132" w:rsidRPr="00640041" w:rsidRDefault="00B54D5A" w:rsidP="00B06C40">
      <w:pPr>
        <w:keepNext/>
        <w:spacing w:after="0" w:line="288" w:lineRule="auto"/>
        <w:ind w:left="0"/>
      </w:pPr>
      <w:r>
        <w:t xml:space="preserve">Tehtävät </w:t>
      </w:r>
    </w:p>
    <w:p w:rsidR="00035132" w:rsidRPr="00640041" w:rsidRDefault="00B54D5A" w:rsidP="00B06C40">
      <w:pPr>
        <w:spacing w:after="0" w:line="288" w:lineRule="auto"/>
        <w:ind w:left="0"/>
      </w:pPr>
      <w:r>
        <w:t xml:space="preserve">Työvaliokunta </w:t>
      </w:r>
    </w:p>
    <w:p w:rsidR="00035132" w:rsidRPr="00640041" w:rsidRDefault="00035132" w:rsidP="00B06C40">
      <w:pPr>
        <w:spacing w:after="0" w:line="288" w:lineRule="auto"/>
        <w:ind w:left="0" w:firstLine="0"/>
        <w:jc w:val="left"/>
      </w:pPr>
    </w:p>
    <w:p w:rsidR="00035132" w:rsidRPr="00640041" w:rsidRDefault="00B54D5A" w:rsidP="00B06C40">
      <w:pPr>
        <w:numPr>
          <w:ilvl w:val="0"/>
          <w:numId w:val="19"/>
        </w:numPr>
        <w:spacing w:after="0" w:line="288" w:lineRule="auto"/>
        <w:ind w:left="340" w:hanging="340"/>
      </w:pPr>
      <w:r>
        <w:t xml:space="preserve">koordinoi ryhmän strategisia tavoitteita ja painopisteitä AK:n eri valiokunnissa ja työryhmissä </w:t>
      </w:r>
    </w:p>
    <w:p w:rsidR="00035132" w:rsidRPr="00640041" w:rsidRDefault="00B54D5A" w:rsidP="00B06C40">
      <w:pPr>
        <w:numPr>
          <w:ilvl w:val="0"/>
          <w:numId w:val="19"/>
        </w:numPr>
        <w:spacing w:after="0" w:line="288" w:lineRule="auto"/>
        <w:ind w:left="340" w:hanging="340"/>
      </w:pPr>
      <w:r>
        <w:t>keskustelee tarvittavista poliittisista ryhmäpäätöksistä ja tekee ehdotuksia ryhmän hyväksyttäväksi.</w:t>
      </w:r>
      <w:r>
        <w:rPr>
          <w:i/>
        </w:rPr>
        <w:t xml:space="preserve">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lastRenderedPageBreak/>
        <w:t xml:space="preserve">11 artikla </w:t>
      </w:r>
    </w:p>
    <w:p w:rsidR="00035132" w:rsidRPr="00640041" w:rsidRDefault="00B54D5A" w:rsidP="00B06C40">
      <w:pPr>
        <w:keepNext/>
        <w:spacing w:after="0" w:line="288" w:lineRule="auto"/>
        <w:ind w:left="0" w:firstLine="0"/>
      </w:pPr>
      <w:r>
        <w:t xml:space="preserve">Työvaliokunnan kokoukset </w:t>
      </w:r>
    </w:p>
    <w:p w:rsidR="00035132" w:rsidRPr="00640041" w:rsidRDefault="00035132" w:rsidP="00B06C40">
      <w:pPr>
        <w:keepNext/>
        <w:spacing w:after="0" w:line="288" w:lineRule="auto"/>
        <w:ind w:left="0" w:firstLine="0"/>
        <w:jc w:val="left"/>
      </w:pPr>
    </w:p>
    <w:p w:rsidR="00035132" w:rsidRPr="00640041" w:rsidRDefault="00B54D5A" w:rsidP="00B06C40">
      <w:pPr>
        <w:spacing w:after="0" w:line="288" w:lineRule="auto"/>
        <w:ind w:left="0" w:firstLine="0"/>
      </w:pPr>
      <w:r>
        <w:t>Työvaliokunta kokoontuu ennen jokaista säännönmukaista ryhmäkokousta tai puheenjohtajan aloitteesta taikka jos kolmasosa ryhmän jäsenistä sitä kirjallisesti esittää ja jos käytettävissä on tarvittavat määrärahat kokouksen kustannusten kattamiseksi.</w:t>
      </w:r>
      <w:r>
        <w:rPr>
          <w:i/>
        </w:rPr>
        <w:t xml:space="preserve">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12 artikla </w:t>
      </w:r>
    </w:p>
    <w:p w:rsidR="00035132" w:rsidRPr="00640041" w:rsidRDefault="00B54D5A" w:rsidP="00B06C40">
      <w:pPr>
        <w:keepNext/>
        <w:spacing w:after="0" w:line="288" w:lineRule="auto"/>
        <w:ind w:left="0" w:firstLine="0"/>
      </w:pPr>
      <w:r>
        <w:t xml:space="preserve">Kokoonpano </w:t>
      </w:r>
    </w:p>
    <w:p w:rsidR="00035132" w:rsidRPr="00640041" w:rsidRDefault="00035132" w:rsidP="00B06C40">
      <w:pPr>
        <w:keepNext/>
        <w:spacing w:after="0" w:line="288" w:lineRule="auto"/>
        <w:ind w:left="0" w:firstLine="0"/>
        <w:jc w:val="left"/>
      </w:pPr>
    </w:p>
    <w:p w:rsidR="00035132" w:rsidRPr="00640041" w:rsidRDefault="00B54D5A" w:rsidP="00B06C40">
      <w:pPr>
        <w:spacing w:after="0" w:line="288" w:lineRule="auto"/>
        <w:ind w:left="0" w:firstLine="0"/>
      </w:pPr>
      <w:r>
        <w:t xml:space="preserve">Työvaliokunta koostuu AK:n jäsenistä seuraavasti: </w:t>
      </w:r>
    </w:p>
    <w:p w:rsidR="00035132" w:rsidRPr="00640041" w:rsidRDefault="00035132" w:rsidP="00B06C40">
      <w:pPr>
        <w:spacing w:after="0" w:line="288" w:lineRule="auto"/>
        <w:ind w:left="0" w:firstLine="0"/>
        <w:jc w:val="left"/>
      </w:pPr>
    </w:p>
    <w:p w:rsidR="00035132" w:rsidRPr="00640041" w:rsidRDefault="00B54D5A" w:rsidP="00B06C40">
      <w:pPr>
        <w:pStyle w:val="ListParagraph"/>
        <w:numPr>
          <w:ilvl w:val="0"/>
          <w:numId w:val="24"/>
        </w:numPr>
        <w:spacing w:after="0" w:line="288" w:lineRule="auto"/>
        <w:ind w:left="454" w:hanging="454"/>
      </w:pPr>
      <w:r>
        <w:t xml:space="preserve">ryhmän valitsemista jäsenistä, jotka ovat </w:t>
      </w:r>
    </w:p>
    <w:p w:rsidR="00035132" w:rsidRPr="00640041" w:rsidRDefault="00B54D5A" w:rsidP="00B06C40">
      <w:pPr>
        <w:numPr>
          <w:ilvl w:val="0"/>
          <w:numId w:val="19"/>
        </w:numPr>
        <w:spacing w:after="0" w:line="288" w:lineRule="auto"/>
        <w:ind w:left="794" w:hanging="340"/>
      </w:pPr>
      <w:r>
        <w:t>puheenjohtaja</w:t>
      </w:r>
    </w:p>
    <w:p w:rsidR="00035132" w:rsidRPr="00640041" w:rsidRDefault="00B54D5A" w:rsidP="00B06C40">
      <w:pPr>
        <w:numPr>
          <w:ilvl w:val="0"/>
          <w:numId w:val="19"/>
        </w:numPr>
        <w:spacing w:after="0" w:line="288" w:lineRule="auto"/>
        <w:ind w:left="794" w:hanging="340"/>
      </w:pPr>
      <w:r>
        <w:t>ensimmäinen varapuheenjohtaja</w:t>
      </w:r>
    </w:p>
    <w:p w:rsidR="00035132" w:rsidRPr="00640041" w:rsidRDefault="00B54D5A" w:rsidP="00B06C40">
      <w:pPr>
        <w:numPr>
          <w:ilvl w:val="0"/>
          <w:numId w:val="19"/>
        </w:numPr>
        <w:spacing w:after="0" w:line="288" w:lineRule="auto"/>
        <w:ind w:left="794" w:hanging="340"/>
      </w:pPr>
      <w:r>
        <w:t>toinen varapuheenjohtaja</w:t>
      </w:r>
    </w:p>
    <w:p w:rsidR="00035132" w:rsidRPr="00640041" w:rsidRDefault="00B54D5A" w:rsidP="00B06C40">
      <w:pPr>
        <w:numPr>
          <w:ilvl w:val="0"/>
          <w:numId w:val="19"/>
        </w:numPr>
        <w:spacing w:after="0" w:line="288" w:lineRule="auto"/>
        <w:ind w:left="794" w:hanging="340"/>
      </w:pPr>
      <w:r>
        <w:t>kolmas varapuheenjohtaja;</w:t>
      </w:r>
    </w:p>
    <w:p w:rsidR="00035132" w:rsidRPr="00640041" w:rsidRDefault="00B54D5A" w:rsidP="00B06C40">
      <w:pPr>
        <w:spacing w:after="0" w:line="288" w:lineRule="auto"/>
        <w:ind w:left="0" w:firstLine="0"/>
      </w:pPr>
      <w:r>
        <w:t>vähintään yhden edellä mainituista henkilöistä on oltava mies ja vähintään yhden on oltava nainen, mutta sukupuolten tasapuolinen edustus edellä mainituissa tehtävissä pyritään varmistamaan kaikin tavoin;</w:t>
      </w:r>
    </w:p>
    <w:p w:rsidR="00035132" w:rsidRPr="00640041" w:rsidRDefault="00B54D5A" w:rsidP="00B06C40">
      <w:pPr>
        <w:numPr>
          <w:ilvl w:val="0"/>
          <w:numId w:val="19"/>
        </w:numPr>
        <w:spacing w:after="0" w:line="288" w:lineRule="auto"/>
        <w:ind w:left="794" w:hanging="340"/>
      </w:pPr>
      <w:r>
        <w:t>viisi muuta vaaleilla valittavaa jäsentä, joista vähintään yhden on oltava mies ja vähintään yhden on oltava nainen;</w:t>
      </w:r>
    </w:p>
    <w:p w:rsidR="00035132" w:rsidRPr="00640041" w:rsidRDefault="00B54D5A" w:rsidP="00B06C40">
      <w:pPr>
        <w:spacing w:after="0" w:line="288" w:lineRule="auto"/>
        <w:ind w:left="0" w:firstLine="0"/>
      </w:pPr>
      <w:r>
        <w:t>ryhmän koordinaattorit voidaan kutsua ryhmän työvaliokunnan kokouksiin valiokuntaansa liittyvien erityiskysymysten käsittelemiseksi, mikäli talousarviomäärärahoja on käytettävissä tai osallistuminen ei edellytä niitä;</w:t>
      </w:r>
    </w:p>
    <w:p w:rsidR="00035132" w:rsidRPr="00640041" w:rsidRDefault="00035132" w:rsidP="00B06C40">
      <w:pPr>
        <w:spacing w:after="0" w:line="288" w:lineRule="auto"/>
        <w:ind w:left="0" w:firstLine="0"/>
        <w:jc w:val="left"/>
      </w:pPr>
    </w:p>
    <w:p w:rsidR="00035132" w:rsidRPr="00640041" w:rsidRDefault="00B54D5A" w:rsidP="00B06C40">
      <w:pPr>
        <w:pStyle w:val="ListParagraph"/>
        <w:numPr>
          <w:ilvl w:val="0"/>
          <w:numId w:val="24"/>
        </w:numPr>
        <w:spacing w:after="0" w:line="288" w:lineRule="auto"/>
        <w:ind w:left="454" w:hanging="454"/>
      </w:pPr>
      <w:r>
        <w:t xml:space="preserve">kaikista jäsenistä, jotka työvaliokunta haluaa kutsua työvaliokunnan jäseniksi; työvaliokunnan kokoonpanossa tulee mahdollisuuksien mukaan ja ryhmän koostumusta kunnioittaen ottaa huomioon 2 artiklan b alakohdan mukainen poliittisen ryhmittymän monimuotoisuus; </w:t>
      </w:r>
    </w:p>
    <w:p w:rsidR="00035132" w:rsidRPr="00640041" w:rsidRDefault="00035132" w:rsidP="00B06C40">
      <w:pPr>
        <w:spacing w:after="0" w:line="288" w:lineRule="auto"/>
        <w:ind w:left="0" w:firstLine="0"/>
        <w:jc w:val="left"/>
      </w:pPr>
    </w:p>
    <w:p w:rsidR="00035132" w:rsidRPr="00640041" w:rsidRDefault="00B54D5A" w:rsidP="00B06C40">
      <w:pPr>
        <w:pStyle w:val="ListParagraph"/>
        <w:numPr>
          <w:ilvl w:val="0"/>
          <w:numId w:val="24"/>
        </w:numPr>
        <w:spacing w:after="0" w:line="288" w:lineRule="auto"/>
        <w:ind w:left="454" w:hanging="454"/>
      </w:pPr>
      <w:r>
        <w:t xml:space="preserve">jäsenistä, jotka hoitavat jotain AK:n tehtävää tai ovat entisiä AK:n puheenjohtajia, sekä edelleen AK:n jäseninä olevista ryhmän entisistä puheenjohtajista; nämä henkilöt ovat työvaliokunnan jäseniä viran puolesta; pääsihteeri on työvaliokunnan äänioikeudeton jäsen.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right="1" w:firstLine="0"/>
      </w:pPr>
      <w:r>
        <w:t xml:space="preserve">Kokouksen päätösvaltaiseksi toteaminen edellyttää, että läsnä on puheenjohtaja (tai yksi hänen valtuuttamansa varapuheenjohtaja) ja kaksi muuta työvaliokunnan jäsentä.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right="1" w:firstLine="0"/>
      </w:pPr>
      <w:r>
        <w:t xml:space="preserve">Myös AK:n työvaliokunnan jäseninä olevat Renew Europe -ryhmän jäsenet voivat osallistua ryhmän työvaliokunnan kokouksiin puheenjohtajan kutsusta.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right="1" w:firstLine="0"/>
      </w:pPr>
      <w:r>
        <w:t>Muuta sihteeristön henkilöstöä voi osallistua työvaliokunnan kokouksiin puheenjohtajan sitä pyytäessä.</w:t>
      </w:r>
      <w:r>
        <w:rPr>
          <w:i/>
        </w:rPr>
        <w:t xml:space="preserve"> </w:t>
      </w: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firstLine="0"/>
      </w:pPr>
      <w:r>
        <w:lastRenderedPageBreak/>
        <w:t xml:space="preserve">Puheenjohtaja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right="1" w:firstLine="0"/>
      </w:pPr>
      <w:r>
        <w:t xml:space="preserve">13 artikla </w:t>
      </w:r>
    </w:p>
    <w:p w:rsidR="00035132" w:rsidRPr="00640041" w:rsidRDefault="00B54D5A" w:rsidP="00B06C40">
      <w:pPr>
        <w:keepNext/>
        <w:spacing w:after="0" w:line="288" w:lineRule="auto"/>
        <w:ind w:left="0" w:firstLine="0"/>
      </w:pPr>
      <w:r>
        <w:t xml:space="preserve">Puheenjohtajan tehtävät </w:t>
      </w:r>
      <w:r>
        <w:tab/>
      </w:r>
      <w:r>
        <w:br/>
        <w:t xml:space="preserve">Puheenjohtaja </w:t>
      </w:r>
    </w:p>
    <w:p w:rsidR="00035132" w:rsidRPr="00640041" w:rsidRDefault="00B54D5A" w:rsidP="00B06C40">
      <w:pPr>
        <w:numPr>
          <w:ilvl w:val="0"/>
          <w:numId w:val="19"/>
        </w:numPr>
        <w:spacing w:after="0" w:line="288" w:lineRule="auto"/>
        <w:ind w:left="340" w:hanging="340"/>
      </w:pPr>
      <w:r>
        <w:t xml:space="preserve">kutsuu koolle ryhmän ja työvaliokunnan ja johtaa puhetta niiden kokouksissa </w:t>
      </w:r>
    </w:p>
    <w:p w:rsidR="00035132" w:rsidRPr="00640041" w:rsidRDefault="00B54D5A" w:rsidP="00B06C40">
      <w:pPr>
        <w:numPr>
          <w:ilvl w:val="0"/>
          <w:numId w:val="19"/>
        </w:numPr>
        <w:spacing w:after="0" w:line="288" w:lineRule="auto"/>
        <w:ind w:left="340" w:hanging="340"/>
      </w:pPr>
      <w:r>
        <w:t>edustaa ryhmää ja puhuu sen nimissä AK:n täysistunnoissa</w:t>
      </w:r>
    </w:p>
    <w:p w:rsidR="00035132" w:rsidRPr="00640041" w:rsidRDefault="00B54D5A" w:rsidP="00B06C40">
      <w:pPr>
        <w:numPr>
          <w:ilvl w:val="0"/>
          <w:numId w:val="19"/>
        </w:numPr>
        <w:spacing w:after="0" w:line="288" w:lineRule="auto"/>
        <w:ind w:left="340" w:hanging="340"/>
      </w:pPr>
      <w:r>
        <w:t xml:space="preserve">nimeää tarvittaessa ryhmän edustajat AK:n täysistunnossa käytäviin keskusteluihin; tässä yhteydessä etusijalla ovat varapuheenjohtajat, koordinaattorit ja esittelijät </w:t>
      </w:r>
    </w:p>
    <w:p w:rsidR="00035132" w:rsidRPr="00640041" w:rsidRDefault="00B54D5A" w:rsidP="00B06C40">
      <w:pPr>
        <w:numPr>
          <w:ilvl w:val="0"/>
          <w:numId w:val="19"/>
        </w:numPr>
        <w:spacing w:after="0" w:line="288" w:lineRule="auto"/>
        <w:ind w:left="340" w:hanging="340"/>
      </w:pPr>
      <w:r>
        <w:t xml:space="preserve">edustaa ryhmää AK:n työvaliokunnassa ja puheenjohtajakokouksessa </w:t>
      </w:r>
    </w:p>
    <w:p w:rsidR="00035132" w:rsidRPr="00640041" w:rsidRDefault="00B54D5A" w:rsidP="00B06C40">
      <w:pPr>
        <w:numPr>
          <w:ilvl w:val="0"/>
          <w:numId w:val="19"/>
        </w:numPr>
        <w:spacing w:after="0" w:line="288" w:lineRule="auto"/>
        <w:ind w:left="340" w:hanging="340"/>
      </w:pPr>
      <w:r>
        <w:t xml:space="preserve">edustaa ryhmää yhteyksissä ulkopuolisiin tahoihin, mukaan lukien poliittisen ryhmittymän kokoukset ja tapahtumat.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14 artikla </w:t>
      </w:r>
    </w:p>
    <w:p w:rsidR="00035132" w:rsidRPr="00640041" w:rsidRDefault="00B54D5A" w:rsidP="00B06C40">
      <w:pPr>
        <w:keepNext/>
        <w:spacing w:after="0" w:line="288" w:lineRule="auto"/>
        <w:ind w:left="0" w:firstLine="0"/>
      </w:pPr>
      <w:r>
        <w:t xml:space="preserve">Puheenjohtajan valinta </w:t>
      </w:r>
    </w:p>
    <w:p w:rsidR="00035132" w:rsidRPr="00640041" w:rsidRDefault="00B54D5A" w:rsidP="00B06C40">
      <w:pPr>
        <w:numPr>
          <w:ilvl w:val="0"/>
          <w:numId w:val="21"/>
        </w:numPr>
        <w:spacing w:after="0" w:line="288" w:lineRule="auto"/>
        <w:ind w:left="454" w:hanging="454"/>
      </w:pPr>
      <w:r>
        <w:t xml:space="preserve">Ryhmän puheenjohtaja valitaan kunkin toimikauden alussa ja puolivälissä salaisella lippuäänestyksellä (jos ehdokkaita on enemmän kuin yksi) kaudeksi, joka on puolet AK:n toimikaudesta. </w:t>
      </w:r>
    </w:p>
    <w:p w:rsidR="00035132" w:rsidRPr="00640041" w:rsidRDefault="00035132" w:rsidP="00B06C40">
      <w:pPr>
        <w:spacing w:after="0" w:line="288" w:lineRule="auto"/>
        <w:ind w:left="0" w:firstLine="0"/>
      </w:pPr>
    </w:p>
    <w:p w:rsidR="00035132" w:rsidRPr="00640041" w:rsidRDefault="00B54D5A" w:rsidP="00B06C40">
      <w:pPr>
        <w:spacing w:after="0" w:line="288" w:lineRule="auto"/>
        <w:ind w:left="0" w:firstLine="0"/>
      </w:pPr>
      <w:r>
        <w:t xml:space="preserve">Sama henkilö voidaan valita uudelleen puheenjohtajaksi. Jos ehdokkaita on vain yksi, käytetään avoäänestystä. </w:t>
      </w:r>
    </w:p>
    <w:p w:rsidR="00035132" w:rsidRPr="00640041" w:rsidRDefault="00035132" w:rsidP="00B06C40">
      <w:pPr>
        <w:spacing w:after="0" w:line="288" w:lineRule="auto"/>
        <w:ind w:left="0" w:firstLine="0"/>
        <w:jc w:val="left"/>
      </w:pPr>
    </w:p>
    <w:p w:rsidR="00035132" w:rsidRPr="00640041" w:rsidRDefault="00B54D5A" w:rsidP="00B06C40">
      <w:pPr>
        <w:numPr>
          <w:ilvl w:val="0"/>
          <w:numId w:val="21"/>
        </w:numPr>
        <w:spacing w:after="0" w:line="288" w:lineRule="auto"/>
        <w:ind w:left="454" w:hanging="454"/>
      </w:pPr>
      <w:r>
        <w:t xml:space="preserve">Jos puheenjohtajan paikka vapautuu kauden aikana, puheenjohtajan tehtäviä hoitavat kaikki varapuheenjohtajat tai yksi heistä. Ryhmä valitsee uuden puheenjohtajan kauden loppuajaksi ensimmäisessä säännönmukaisessa ryhmäkokouksessa puheenjohtajan paikan vapautumisen jälkeen. </w:t>
      </w:r>
    </w:p>
    <w:p w:rsidR="00035132" w:rsidRPr="00640041" w:rsidRDefault="00035132" w:rsidP="00B06C40">
      <w:pPr>
        <w:spacing w:after="0" w:line="288" w:lineRule="auto"/>
        <w:ind w:left="0" w:firstLine="0"/>
        <w:jc w:val="left"/>
      </w:pPr>
    </w:p>
    <w:p w:rsidR="00035132" w:rsidRPr="00640041" w:rsidRDefault="00B54D5A" w:rsidP="00B06C40">
      <w:pPr>
        <w:numPr>
          <w:ilvl w:val="0"/>
          <w:numId w:val="21"/>
        </w:numPr>
        <w:spacing w:after="0" w:line="288" w:lineRule="auto"/>
        <w:ind w:left="454" w:hanging="454"/>
      </w:pPr>
      <w:r>
        <w:t xml:space="preserve">Ryhmän puheenjohtajaehdokkaiksi asettuvien tulee ilmoittaa ehdokkuudestaan Renew Europe </w:t>
      </w:r>
      <w:r>
        <w:noBreakHyphen/>
        <w:t xml:space="preserve">ryhmän sihteeristölle a) omakätisesti allekirjoitetulla kirjeellä tai b) sähköpostitse tililtä, joka on ehdokkaan nimissä tai jonka on vahvistettu olevan ehdokkaan tili. </w:t>
      </w:r>
    </w:p>
    <w:p w:rsidR="00035132" w:rsidRPr="00640041" w:rsidRDefault="00B54D5A" w:rsidP="00B06C40">
      <w:pPr>
        <w:spacing w:after="0" w:line="288" w:lineRule="auto"/>
        <w:ind w:left="0" w:firstLine="0"/>
        <w:jc w:val="left"/>
      </w:pPr>
      <w:r>
        <w:t xml:space="preserve"> </w:t>
      </w:r>
    </w:p>
    <w:p w:rsidR="00035132" w:rsidRPr="00640041" w:rsidRDefault="00B54D5A" w:rsidP="00B06C40">
      <w:pPr>
        <w:numPr>
          <w:ilvl w:val="0"/>
          <w:numId w:val="21"/>
        </w:numPr>
        <w:spacing w:after="0" w:line="288" w:lineRule="auto"/>
        <w:ind w:left="454" w:hanging="454"/>
      </w:pPr>
      <w:r>
        <w:t xml:space="preserve">Puheenjohtaja valitaan päätösvaltaisessa kokouksessa läsnä olevien ryhmän jäsenten ehdottomalla enemmistöllä. Mikäli yksikään ehdokas ei kahden äänestyskerran jälkeen ole saanut ehdotonta ääntenenemmistöä, kolmas äänestys suoritetaan kahden toisella äänestyskerralla eniten ääniä saaneen ehdokkaan välillä. Tällöin valintaan riittää suhteellinen ääntenenemmistö.  </w:t>
      </w:r>
    </w:p>
    <w:p w:rsidR="00035132" w:rsidRPr="00640041" w:rsidRDefault="00035132" w:rsidP="00B06C40">
      <w:pPr>
        <w:spacing w:after="0" w:line="288" w:lineRule="auto"/>
        <w:ind w:left="0" w:firstLine="0"/>
        <w:jc w:val="left"/>
      </w:pPr>
    </w:p>
    <w:p w:rsidR="00035132" w:rsidRPr="00640041" w:rsidRDefault="00B54D5A" w:rsidP="00B06C40">
      <w:pPr>
        <w:numPr>
          <w:ilvl w:val="0"/>
          <w:numId w:val="21"/>
        </w:numPr>
        <w:spacing w:after="0" w:line="288" w:lineRule="auto"/>
        <w:ind w:left="454" w:hanging="454"/>
      </w:pPr>
      <w:r>
        <w:t xml:space="preserve">Kokouksessa, jossa puheenjohtaja valitaan, puhetta johtaa ryhmän pääsihteeri, mutta ainoastaan puheenjohtajan valinnan aikana. Esityslistan muita kohtia käsiteltäessä puhetta johtaa vastavalittu puheenjohtaja. Kutsu kokoukseen toimitetaan ryhmän jäsenille vähintään 15 päivää ennen kokousta. </w:t>
      </w: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firstLine="0"/>
      </w:pPr>
      <w:r>
        <w:lastRenderedPageBreak/>
        <w:t xml:space="preserve">Varapuheenjohtajat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15 artikla </w:t>
      </w:r>
    </w:p>
    <w:p w:rsidR="00035132" w:rsidRPr="00640041" w:rsidRDefault="00B54D5A" w:rsidP="00B06C40">
      <w:pPr>
        <w:spacing w:after="0" w:line="288" w:lineRule="auto"/>
        <w:ind w:left="0" w:firstLine="0"/>
      </w:pPr>
      <w:r>
        <w:t xml:space="preserve">Varapuheenjohtajat toimivat puheenjohtajan sijaisina, kun tämä on estynyt hoitamasta jotain tiettyä tehtävää ja siirtänyt sen kirjallisella valtuutuksella tai pääsihteerin välityksellä. </w:t>
      </w:r>
    </w:p>
    <w:p w:rsidR="00035132" w:rsidRPr="00640041" w:rsidRDefault="00B54D5A" w:rsidP="00B06C40">
      <w:pPr>
        <w:spacing w:after="0" w:line="288" w:lineRule="auto"/>
        <w:ind w:left="0" w:firstLine="0"/>
        <w:jc w:val="left"/>
      </w:pPr>
      <w:r>
        <w:t xml:space="preserve"> </w:t>
      </w:r>
    </w:p>
    <w:p w:rsidR="00035132" w:rsidRPr="00640041" w:rsidRDefault="00B54D5A" w:rsidP="00B06C40">
      <w:pPr>
        <w:keepNext/>
        <w:spacing w:after="0" w:line="288" w:lineRule="auto"/>
        <w:ind w:left="0" w:firstLine="0"/>
      </w:pPr>
      <w:r>
        <w:t xml:space="preserve">Varapuheenjohtajien valinta: </w:t>
      </w:r>
    </w:p>
    <w:p w:rsidR="00035132" w:rsidRPr="00640041" w:rsidRDefault="00B54D5A" w:rsidP="00B06C40">
      <w:pPr>
        <w:numPr>
          <w:ilvl w:val="0"/>
          <w:numId w:val="10"/>
        </w:numPr>
        <w:spacing w:after="0" w:line="288" w:lineRule="auto"/>
        <w:ind w:left="454" w:hanging="454"/>
      </w:pPr>
      <w:r>
        <w:t xml:space="preserve">Varapuheenjohtajat ja viisi vaaleilla valittavaa jäsentä valitaan kunkin toimikauden alussa ja puolivälissä salaisella lippuäänestyksellä (jos tehtävään on enemmän kuin yksi ehdokas) kaudeksi, joka on puolet AK:n toimikaudesta. Henkilö voidaan valita näihin tehtäviin uudelleen. Kun tehtävään on vain yksi ehdokas, käytetään avoäänestystä. </w:t>
      </w:r>
    </w:p>
    <w:p w:rsidR="00035132" w:rsidRPr="00640041" w:rsidRDefault="00035132" w:rsidP="00B06C40">
      <w:pPr>
        <w:spacing w:after="0" w:line="288" w:lineRule="auto"/>
        <w:ind w:left="0" w:firstLine="0"/>
        <w:jc w:val="left"/>
      </w:pPr>
    </w:p>
    <w:p w:rsidR="00035132" w:rsidRPr="00640041" w:rsidRDefault="00B54D5A" w:rsidP="00B06C40">
      <w:pPr>
        <w:numPr>
          <w:ilvl w:val="0"/>
          <w:numId w:val="10"/>
        </w:numPr>
        <w:spacing w:after="0" w:line="288" w:lineRule="auto"/>
        <w:ind w:left="454" w:hanging="454"/>
      </w:pPr>
      <w:r>
        <w:t xml:space="preserve">Jos jokin varapuheenjohtajan paikka vapautuu kauden aikana, ryhmä valitsee uuden varapuheenjohtajan kauden loppuajaksi ensimmäisessä säännönmukaisessa ryhmäkokouksessa varapuheenjohtajan paikan vapautumisen jälkeen. </w:t>
      </w:r>
    </w:p>
    <w:p w:rsidR="00035132" w:rsidRPr="00640041" w:rsidRDefault="00035132" w:rsidP="00B06C40">
      <w:pPr>
        <w:spacing w:after="0" w:line="288" w:lineRule="auto"/>
        <w:ind w:left="0" w:firstLine="0"/>
        <w:jc w:val="left"/>
      </w:pPr>
    </w:p>
    <w:p w:rsidR="00035132" w:rsidRPr="00640041" w:rsidRDefault="00B54D5A" w:rsidP="00B06C40">
      <w:pPr>
        <w:numPr>
          <w:ilvl w:val="0"/>
          <w:numId w:val="10"/>
        </w:numPr>
        <w:spacing w:after="0" w:line="288" w:lineRule="auto"/>
        <w:ind w:left="454" w:hanging="454"/>
      </w:pPr>
      <w:r>
        <w:t xml:space="preserve">Varapuheenjohtajaehdokkaiksi asettuvien tulee ilmoittaa ehdokkuudestaan Renew Europe </w:t>
      </w:r>
      <w:r>
        <w:noBreakHyphen/>
        <w:t xml:space="preserve">ryhmän sihteeristölle a) omakätisesti allekirjoitetulla kirjeellä tai b) sähköpostitse tililtä, joka on ehdokkaan nimissä tai jonka on vahvistettu olevan ehdokkaan tili. </w:t>
      </w:r>
    </w:p>
    <w:p w:rsidR="00035132" w:rsidRPr="00640041" w:rsidRDefault="00035132" w:rsidP="00B06C40">
      <w:pPr>
        <w:spacing w:after="0" w:line="288" w:lineRule="auto"/>
        <w:ind w:left="0" w:firstLine="0"/>
        <w:jc w:val="left"/>
      </w:pPr>
    </w:p>
    <w:p w:rsidR="00035132" w:rsidRPr="00640041" w:rsidRDefault="00B54D5A" w:rsidP="00B06C40">
      <w:pPr>
        <w:numPr>
          <w:ilvl w:val="0"/>
          <w:numId w:val="10"/>
        </w:numPr>
        <w:spacing w:after="0" w:line="288" w:lineRule="auto"/>
        <w:ind w:left="454" w:hanging="454"/>
      </w:pPr>
      <w:r>
        <w:t xml:space="preserve">Kahdella ensimmäisellä äänestyskerralla valintaan vaaditaan päätösvaltaisessa kokouksessa läsnä olevien ryhmän jäsenten ehdoton enemmistö. Seuraavilla äänestyskerroilla valintaan riittää suhteellinen ääntenenemmistö. </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V LUKU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Ryhmän toimihenkilöt </w:t>
      </w:r>
    </w:p>
    <w:p w:rsidR="00035132" w:rsidRPr="00640041" w:rsidRDefault="00035132" w:rsidP="00B06C40">
      <w:pPr>
        <w:keepNext/>
        <w:spacing w:after="0" w:line="288" w:lineRule="auto"/>
        <w:ind w:left="0" w:firstLine="0"/>
        <w:jc w:val="left"/>
      </w:pPr>
    </w:p>
    <w:p w:rsidR="00035132" w:rsidRPr="00640041" w:rsidRDefault="00B54D5A" w:rsidP="00B06C40">
      <w:pPr>
        <w:pStyle w:val="Heading1"/>
        <w:spacing w:line="288" w:lineRule="auto"/>
        <w:ind w:left="0" w:firstLine="0"/>
      </w:pPr>
      <w:r>
        <w:t xml:space="preserve">Koordinaattorit </w:t>
      </w:r>
    </w:p>
    <w:p w:rsidR="00035132" w:rsidRPr="00640041" w:rsidRDefault="00B54D5A" w:rsidP="00B06C40">
      <w:pPr>
        <w:keepNext/>
        <w:spacing w:after="0" w:line="288" w:lineRule="auto"/>
        <w:ind w:left="0" w:firstLine="0"/>
      </w:pPr>
      <w:r>
        <w:t xml:space="preserve">16 artikla </w:t>
      </w:r>
    </w:p>
    <w:p w:rsidR="00035132" w:rsidRPr="00640041" w:rsidRDefault="00B54D5A" w:rsidP="00B06C40">
      <w:pPr>
        <w:spacing w:after="0" w:line="288" w:lineRule="auto"/>
        <w:ind w:left="0" w:firstLine="0"/>
      </w:pPr>
      <w:r>
        <w:t xml:space="preserve">Renew Europe -ryhmällä on koordinaattori ja apulaiskoordinaattori jokaisessa AK:n valiokunnassa ja komiteassa. Ainakin toisen näistä tulee olla AK:n varsinainen jäsen. Varajäsenet voivat toimia koordinaattoreina, jos he pystyvät osallistumaan täysistuntoihin säännöllisesti.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Koordinaattorien tehtävät </w:t>
      </w:r>
    </w:p>
    <w:p w:rsidR="00035132" w:rsidRPr="00640041" w:rsidRDefault="00035132" w:rsidP="00B06C40">
      <w:pPr>
        <w:keepNext/>
        <w:spacing w:after="0" w:line="288" w:lineRule="auto"/>
        <w:ind w:left="0" w:firstLine="0"/>
        <w:jc w:val="left"/>
      </w:pPr>
    </w:p>
    <w:p w:rsidR="00035132" w:rsidRPr="00640041" w:rsidRDefault="00B54D5A" w:rsidP="00B06C40">
      <w:pPr>
        <w:spacing w:after="0" w:line="288" w:lineRule="auto"/>
        <w:ind w:left="0" w:firstLine="0"/>
      </w:pPr>
      <w:r>
        <w:t xml:space="preserve">Koordinaattorit </w:t>
      </w:r>
    </w:p>
    <w:p w:rsidR="00035132" w:rsidRPr="00640041" w:rsidRDefault="00B54D5A" w:rsidP="00B06C40">
      <w:pPr>
        <w:numPr>
          <w:ilvl w:val="0"/>
          <w:numId w:val="19"/>
        </w:numPr>
        <w:spacing w:after="0" w:line="288" w:lineRule="auto"/>
        <w:ind w:left="340" w:hanging="340"/>
      </w:pPr>
      <w:r>
        <w:t xml:space="preserve">edustavat ryhmää AK:n koordinaattorien kokouksissa </w:t>
      </w:r>
    </w:p>
    <w:p w:rsidR="00035132" w:rsidRPr="00640041" w:rsidRDefault="00B54D5A" w:rsidP="00B06C40">
      <w:pPr>
        <w:numPr>
          <w:ilvl w:val="0"/>
          <w:numId w:val="19"/>
        </w:numPr>
        <w:spacing w:after="0" w:line="288" w:lineRule="auto"/>
        <w:ind w:left="340" w:hanging="340"/>
      </w:pPr>
      <w:r>
        <w:t xml:space="preserve">puhuvat Renew Europe -ryhmän nimissä asianomaisissa AK:n valiokunnissa </w:t>
      </w:r>
    </w:p>
    <w:p w:rsidR="00035132" w:rsidRPr="00640041" w:rsidRDefault="00B54D5A" w:rsidP="00B06C40">
      <w:pPr>
        <w:numPr>
          <w:ilvl w:val="0"/>
          <w:numId w:val="19"/>
        </w:numPr>
        <w:spacing w:after="0" w:line="288" w:lineRule="auto"/>
        <w:ind w:left="340" w:hanging="340"/>
      </w:pPr>
      <w:r>
        <w:t xml:space="preserve">johtavat puhetta ennen AK:n valiokuntien kokouksia pidettävissä ryhmän valmistelevissa kokouksissa </w:t>
      </w:r>
    </w:p>
    <w:p w:rsidR="00035132" w:rsidRPr="00640041" w:rsidRDefault="00B54D5A" w:rsidP="00B06C40">
      <w:pPr>
        <w:numPr>
          <w:ilvl w:val="0"/>
          <w:numId w:val="19"/>
        </w:numPr>
        <w:spacing w:after="0" w:line="288" w:lineRule="auto"/>
        <w:ind w:left="340" w:hanging="340"/>
      </w:pPr>
      <w:r>
        <w:t xml:space="preserve">huolehtivat ns. varjoesittelijöiden nimeämisestä  </w:t>
      </w:r>
    </w:p>
    <w:p w:rsidR="00035132" w:rsidRPr="00640041" w:rsidRDefault="00B54D5A" w:rsidP="00B06C40">
      <w:pPr>
        <w:numPr>
          <w:ilvl w:val="0"/>
          <w:numId w:val="19"/>
        </w:numPr>
        <w:spacing w:after="0" w:line="288" w:lineRule="auto"/>
        <w:ind w:left="340" w:hanging="340"/>
      </w:pPr>
      <w:r>
        <w:lastRenderedPageBreak/>
        <w:t xml:space="preserve">raportoivat ryhmälle meneillään olevista lausuntotöistä, antavat ryhmälle neuvoja yhteisestä kannasta täysistuntokeskusteluissa ja tuovat esiin tärkeitä tai arkaluonteisia kysymyksiä </w:t>
      </w:r>
    </w:p>
    <w:p w:rsidR="00035132" w:rsidRPr="00640041" w:rsidRDefault="00B54D5A" w:rsidP="00B06C40">
      <w:pPr>
        <w:numPr>
          <w:ilvl w:val="0"/>
          <w:numId w:val="19"/>
        </w:numPr>
        <w:spacing w:after="0" w:line="288" w:lineRule="auto"/>
        <w:ind w:left="340" w:hanging="340"/>
      </w:pPr>
      <w:r>
        <w:t xml:space="preserve">pitävät yllä yhteyksiä samoista politiikan aloista vastaaviin Renew Europe -ryhmän jäseniin muissa edustuselimissä.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t xml:space="preserve">Koordinaattoreita ja apulaiskoordinaattoreita avustaa ryhmän sihteeristö.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17 artikla </w:t>
      </w:r>
    </w:p>
    <w:p w:rsidR="00035132" w:rsidRPr="00640041" w:rsidRDefault="00B54D5A" w:rsidP="00B06C40">
      <w:pPr>
        <w:keepNext/>
        <w:spacing w:after="0" w:line="288" w:lineRule="auto"/>
        <w:ind w:left="0" w:firstLine="0"/>
      </w:pPr>
      <w:r>
        <w:t xml:space="preserve">Koordinaattorien valinta </w:t>
      </w:r>
    </w:p>
    <w:p w:rsidR="00035132" w:rsidRPr="00640041" w:rsidRDefault="00B54D5A" w:rsidP="00B06C40">
      <w:pPr>
        <w:spacing w:after="0" w:line="288" w:lineRule="auto"/>
        <w:ind w:left="0" w:firstLine="0"/>
      </w:pPr>
      <w:r>
        <w:t xml:space="preserve">Ryhmä valitsee koordinaattorit ja apulaiskoordinaattorit kunkin toimikauden alussa ja puolivälissä kaudeksi, joka on puolet AK:n toimikaudesta. Jäsenet valitaan päätösvaltaisessa kokouksessa suhteellisella ääntenenemmistöllä. Jos ehdokkaita tehtävään on vain yksi, käytetään avoäänestystä. Jos sekä koordinaattori että apulaiskoordinaattori on estynyt osallistumasta AK:n valiokunnan koordinaattoreiden kokoukseen, muu jäsen voi edustaa ryhmää asianomaisessa kokouksessa. </w:t>
      </w:r>
    </w:p>
    <w:p w:rsidR="00035132" w:rsidRPr="00640041" w:rsidRDefault="00035132" w:rsidP="00B06C40">
      <w:pPr>
        <w:spacing w:after="0" w:line="288" w:lineRule="auto"/>
        <w:ind w:left="0" w:firstLine="0"/>
        <w:jc w:val="left"/>
      </w:pPr>
    </w:p>
    <w:p w:rsidR="008A6C39" w:rsidRPr="00640041" w:rsidRDefault="008A6C39" w:rsidP="00B06C40">
      <w:pPr>
        <w:spacing w:after="0" w:line="288" w:lineRule="auto"/>
        <w:ind w:left="0" w:firstLine="0"/>
        <w:jc w:val="left"/>
        <w:rPr>
          <w:b/>
        </w:rPr>
      </w:pPr>
    </w:p>
    <w:p w:rsidR="00035132" w:rsidRPr="00640041" w:rsidRDefault="00B54D5A" w:rsidP="00B06C40">
      <w:pPr>
        <w:keepNext/>
        <w:spacing w:after="0" w:line="288" w:lineRule="auto"/>
        <w:ind w:left="0" w:firstLine="0"/>
        <w:jc w:val="left"/>
      </w:pPr>
      <w:r>
        <w:rPr>
          <w:b/>
        </w:rPr>
        <w:t xml:space="preserve">VI LUKU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Työskentelyn järjestäminen </w:t>
      </w:r>
    </w:p>
    <w:p w:rsidR="00035132" w:rsidRPr="00640041" w:rsidRDefault="00035132" w:rsidP="00B06C40">
      <w:pPr>
        <w:keepNext/>
        <w:spacing w:after="0" w:line="288" w:lineRule="auto"/>
        <w:ind w:left="0" w:firstLine="0"/>
        <w:jc w:val="left"/>
      </w:pPr>
    </w:p>
    <w:p w:rsidR="00035132" w:rsidRPr="00640041" w:rsidRDefault="00B54D5A" w:rsidP="00B06C40">
      <w:pPr>
        <w:pStyle w:val="Heading1"/>
        <w:spacing w:line="288" w:lineRule="auto"/>
        <w:ind w:left="0" w:firstLine="0"/>
      </w:pPr>
      <w:r>
        <w:t xml:space="preserve">Kokoukset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18 artikla </w:t>
      </w:r>
    </w:p>
    <w:p w:rsidR="00035132" w:rsidRPr="00640041" w:rsidRDefault="00B54D5A" w:rsidP="00B06C40">
      <w:pPr>
        <w:numPr>
          <w:ilvl w:val="0"/>
          <w:numId w:val="22"/>
        </w:numPr>
        <w:spacing w:after="0" w:line="288" w:lineRule="auto"/>
        <w:ind w:left="454" w:hanging="454"/>
      </w:pPr>
      <w:r>
        <w:t>Ryhmä kokoontuu säännönmukaisesti aina ennen AK:n täysistuntoa puheenjohtajan kutsusta. Puheenjohtaja vahvistaa esityslistaluonnoksen.</w:t>
      </w:r>
    </w:p>
    <w:p w:rsidR="00035132" w:rsidRPr="00640041" w:rsidRDefault="00B54D5A" w:rsidP="00B06C40">
      <w:pPr>
        <w:numPr>
          <w:ilvl w:val="0"/>
          <w:numId w:val="22"/>
        </w:numPr>
        <w:spacing w:after="0" w:line="288" w:lineRule="auto"/>
        <w:ind w:left="454" w:hanging="454"/>
      </w:pPr>
      <w:r>
        <w:t xml:space="preserve">Puheenjohtaja voi kutsua ryhmän koolle ylimääräiseen kokoukseen milloin tahansa AK:n järjestely- ja varainhoitosääntöjä noudattaen ja tekee näin, jos työvaliokunta tai kolmasosa ryhmän jäsenistä sitä vaatii. </w:t>
      </w:r>
    </w:p>
    <w:p w:rsidR="00035132" w:rsidRPr="00640041" w:rsidRDefault="00B54D5A" w:rsidP="00B06C40">
      <w:pPr>
        <w:numPr>
          <w:ilvl w:val="0"/>
          <w:numId w:val="22"/>
        </w:numPr>
        <w:spacing w:after="0" w:line="288" w:lineRule="auto"/>
        <w:ind w:left="454" w:hanging="454"/>
      </w:pPr>
      <w:r>
        <w:t xml:space="preserve">Jokainen jäsen voi pyytää, että jokin asia otetaan ryhmäkokouksen esityslistalle.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19 artikla </w:t>
      </w:r>
    </w:p>
    <w:p w:rsidR="00035132" w:rsidRPr="00640041" w:rsidRDefault="00B54D5A" w:rsidP="00B06C40">
      <w:pPr>
        <w:numPr>
          <w:ilvl w:val="0"/>
          <w:numId w:val="23"/>
        </w:numPr>
        <w:spacing w:after="0" w:line="288" w:lineRule="auto"/>
        <w:ind w:left="454" w:hanging="454"/>
      </w:pPr>
      <w:r>
        <w:t xml:space="preserve">Puheenjohtaja voi kutsua ryhmäkokoukseen tai ryhmän ylimääräiseen kokoukseen vierailevia puhujia ja tarkkailijoita. </w:t>
      </w:r>
    </w:p>
    <w:p w:rsidR="00035132" w:rsidRPr="00640041" w:rsidRDefault="00B54D5A" w:rsidP="00B06C40">
      <w:pPr>
        <w:numPr>
          <w:ilvl w:val="0"/>
          <w:numId w:val="23"/>
        </w:numPr>
        <w:spacing w:after="0" w:line="288" w:lineRule="auto"/>
        <w:ind w:left="454" w:hanging="454"/>
      </w:pPr>
      <w:r>
        <w:t xml:space="preserve">Ryhmän ja sen eri elinten työskentely ei ole julkista. </w:t>
      </w: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firstLine="0"/>
      </w:pPr>
      <w:r>
        <w:t xml:space="preserve">Äänestäminen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20 artikla </w:t>
      </w:r>
    </w:p>
    <w:p w:rsidR="00035132" w:rsidRPr="00640041" w:rsidRDefault="00B54D5A" w:rsidP="00B06C40">
      <w:pPr>
        <w:spacing w:after="0" w:line="288" w:lineRule="auto"/>
        <w:ind w:left="0" w:firstLine="0"/>
      </w:pPr>
      <w:r>
        <w:t xml:space="preserve">Ellei työjärjestyksessä toisin määrätä, ryhmä tekee päätöksensä yksinkertaisella ääntenenemmistöllä.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21 artikla </w:t>
      </w:r>
    </w:p>
    <w:p w:rsidR="00035132" w:rsidRPr="00640041" w:rsidRDefault="00B54D5A" w:rsidP="00B06C40">
      <w:pPr>
        <w:spacing w:after="0" w:line="288" w:lineRule="auto"/>
        <w:ind w:left="0" w:firstLine="0"/>
      </w:pPr>
      <w:r>
        <w:t xml:space="preserve">Jokaisella jäsenellä on yksi ääni. </w:t>
      </w:r>
      <w:r>
        <w:rPr>
          <w:i/>
        </w:rPr>
        <w:t xml:space="preserve">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lastRenderedPageBreak/>
        <w:t xml:space="preserve">22 artikla </w:t>
      </w:r>
    </w:p>
    <w:p w:rsidR="00035132" w:rsidRPr="00640041" w:rsidRDefault="00B54D5A" w:rsidP="00B06C40">
      <w:pPr>
        <w:spacing w:after="0" w:line="288" w:lineRule="auto"/>
        <w:ind w:left="0" w:firstLine="0"/>
      </w:pPr>
      <w:r>
        <w:t xml:space="preserve">Kokous on päätösvaltainen, kun kolmasosa jäsenistä on paikalla. </w:t>
      </w:r>
    </w:p>
    <w:p w:rsidR="00AA7666" w:rsidRPr="00640041" w:rsidRDefault="00AA7666" w:rsidP="00B06C40">
      <w:pPr>
        <w:spacing w:after="0" w:line="288" w:lineRule="auto"/>
        <w:ind w:left="0" w:firstLine="0"/>
      </w:pPr>
    </w:p>
    <w:p w:rsidR="00035132" w:rsidRPr="00640041" w:rsidRDefault="00B54D5A" w:rsidP="00B06C40">
      <w:pPr>
        <w:spacing w:after="0" w:line="288" w:lineRule="auto"/>
        <w:ind w:left="0" w:firstLine="0"/>
      </w:pPr>
      <w:r>
        <w:t>Ellei tässä työjärjestyksessä määrätä, että vaatimuksena on päätösvaltaisuus, kaikki päätökset ovat päteviä äänestäneiden lukumäärästä riippumatta edellyttäen, että yksikään jäsen ei ole pyytänyt puheenjohtajaa vahvistamaan läsnä olevien määrää ennen äänestyksen alkua. Jos todetaan, että kokous ei ole päätösvaltainen, äänestystä lykätään, kunnes kyseinen kokous on päätösvaltainen, ja jos päätösvaltaisuutta ei saavuteta, työvaliokuntaa pyydetään päättämään, otetaanko asia seuraavan kokouksen esityslistalle, muutetaanko ehdotusta vai äänestetäänkö siitä myöhemmin kirjallisella menettelyllä.</w:t>
      </w:r>
      <w:r>
        <w:rPr>
          <w:i/>
        </w:rPr>
        <w:t xml:space="preserve"> </w:t>
      </w:r>
    </w:p>
    <w:p w:rsidR="00AA7666" w:rsidRPr="00640041" w:rsidRDefault="00AA7666"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VII LUKU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Sihteeristö </w:t>
      </w:r>
    </w:p>
    <w:p w:rsidR="00035132" w:rsidRPr="00640041" w:rsidRDefault="00035132" w:rsidP="00B06C40">
      <w:pPr>
        <w:spacing w:after="0" w:line="288" w:lineRule="auto"/>
        <w:ind w:left="0" w:firstLine="0"/>
        <w:jc w:val="left"/>
      </w:pPr>
    </w:p>
    <w:p w:rsidR="00035132" w:rsidRPr="00640041" w:rsidRDefault="00B54D5A" w:rsidP="00B06C40">
      <w:pPr>
        <w:pStyle w:val="Heading1"/>
        <w:spacing w:line="288" w:lineRule="auto"/>
        <w:ind w:left="0" w:firstLine="0"/>
      </w:pPr>
      <w:r>
        <w:t xml:space="preserve">Pääsihteeri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23 artikla </w:t>
      </w:r>
    </w:p>
    <w:p w:rsidR="00035132" w:rsidRPr="00640041" w:rsidRDefault="00B54D5A" w:rsidP="00B06C40">
      <w:pPr>
        <w:keepNext/>
        <w:spacing w:after="0" w:line="288" w:lineRule="auto"/>
        <w:ind w:left="0" w:firstLine="0"/>
      </w:pPr>
      <w:r>
        <w:t xml:space="preserve">Pääsihteerin tehtävänä on </w:t>
      </w:r>
    </w:p>
    <w:p w:rsidR="00035132" w:rsidRPr="00640041" w:rsidRDefault="00B54D5A" w:rsidP="00B06C40">
      <w:pPr>
        <w:numPr>
          <w:ilvl w:val="0"/>
          <w:numId w:val="19"/>
        </w:numPr>
        <w:spacing w:after="0" w:line="288" w:lineRule="auto"/>
        <w:ind w:left="340" w:hanging="340"/>
      </w:pPr>
      <w:r>
        <w:t xml:space="preserve">vastata sihteeristön strategian laadinnasta ja toimeenpanosta, sihteeristön päivittäisestä toiminnasta sekä ryhmän, työvaliokunnan tai vaaleilla valittujen ryhmän edustajien päätösten toimeenpanosta </w:t>
      </w:r>
    </w:p>
    <w:p w:rsidR="00035132" w:rsidRPr="00640041" w:rsidRDefault="00B54D5A" w:rsidP="00B06C40">
      <w:pPr>
        <w:numPr>
          <w:ilvl w:val="0"/>
          <w:numId w:val="19"/>
        </w:numPr>
        <w:spacing w:after="0" w:line="288" w:lineRule="auto"/>
        <w:ind w:left="340" w:hanging="340"/>
      </w:pPr>
      <w:r>
        <w:t xml:space="preserve">johtaa ryhmän sihteeristöä ja vastata siitä, että henkilöstön jäsenten työympäristö on motivoiva ja turvallinen, että heidän tehtävänkuvauksensa ovat selkeitä ja että heille tarjotaan ryhmän käytettävissä olevien resurssien asettamissa rajoissa mahdollisuuksia edetä urallaan.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57" w:firstLine="0"/>
      </w:pPr>
      <w:r>
        <w:t xml:space="preserve">24 artikla </w:t>
      </w:r>
    </w:p>
    <w:p w:rsidR="00035132" w:rsidRPr="00640041" w:rsidRDefault="00B54D5A" w:rsidP="00B06C40">
      <w:pPr>
        <w:spacing w:after="0" w:line="288" w:lineRule="auto"/>
        <w:ind w:left="57" w:firstLine="0"/>
      </w:pPr>
      <w:r>
        <w:t xml:space="preserve">Pääsihteerin nimittäminen </w:t>
      </w:r>
    </w:p>
    <w:p w:rsidR="00035132" w:rsidRPr="00640041" w:rsidRDefault="00B54D5A" w:rsidP="00B06C40">
      <w:pPr>
        <w:spacing w:after="0" w:line="288" w:lineRule="auto"/>
        <w:ind w:left="57" w:firstLine="0"/>
      </w:pPr>
      <w:r>
        <w:t xml:space="preserve">Ryhmä nimeää pääsihteerin työvaliokunnan esityksestä sen jälkeen, kun valintaprosessissa on yksilöity 23 artiklassa määriteltyyn tehtävään parhaiten soveltuva ehdokas. Pääsihteerin tulee sitoutua ryhmän poliittisiin tavoitteisiin. Puheenjohtaja pyytää AK:n pääsihteeriä ottamaan valitun ehdokkaan palvelukseen EU:n henkilöstösääntöjen ja AK:n täytäntöönpanomääräysten mukaisesti. </w:t>
      </w:r>
    </w:p>
    <w:p w:rsidR="00035132" w:rsidRPr="00640041" w:rsidRDefault="00035132" w:rsidP="00B06C40">
      <w:pPr>
        <w:spacing w:after="0" w:line="288" w:lineRule="auto"/>
        <w:ind w:left="0" w:firstLine="0"/>
        <w:jc w:val="left"/>
      </w:pPr>
    </w:p>
    <w:p w:rsidR="00035132" w:rsidRPr="00B06C40" w:rsidRDefault="00B54D5A" w:rsidP="00B06C40">
      <w:pPr>
        <w:keepNext/>
        <w:spacing w:after="0" w:line="288" w:lineRule="auto"/>
        <w:ind w:left="0" w:firstLine="0"/>
        <w:jc w:val="left"/>
      </w:pPr>
      <w:r>
        <w:t xml:space="preserve">Henkilöstö </w:t>
      </w:r>
    </w:p>
    <w:p w:rsidR="00035132" w:rsidRPr="00640041" w:rsidRDefault="00035132" w:rsidP="00B06C40">
      <w:pPr>
        <w:keepNext/>
        <w:spacing w:after="0" w:line="288" w:lineRule="auto"/>
        <w:ind w:left="0" w:firstLine="0"/>
        <w:jc w:val="left"/>
      </w:pPr>
    </w:p>
    <w:p w:rsidR="00035132" w:rsidRPr="00640041" w:rsidRDefault="00B54D5A" w:rsidP="00B06C40">
      <w:pPr>
        <w:keepNext/>
        <w:spacing w:line="288" w:lineRule="auto"/>
        <w:ind w:left="0" w:firstLine="0"/>
      </w:pPr>
      <w:r>
        <w:t xml:space="preserve">25 artikla </w:t>
      </w:r>
    </w:p>
    <w:p w:rsidR="00035132" w:rsidRPr="00640041" w:rsidRDefault="00B54D5A" w:rsidP="00B06C40">
      <w:pPr>
        <w:spacing w:line="288" w:lineRule="auto"/>
        <w:ind w:left="0" w:firstLine="0"/>
      </w:pPr>
      <w:r>
        <w:t xml:space="preserve">Ryhmän sihteeristön henkilöstön tehtävänä on </w:t>
      </w:r>
    </w:p>
    <w:p w:rsidR="00035132" w:rsidRPr="00640041" w:rsidRDefault="0004052D" w:rsidP="00B06C40">
      <w:pPr>
        <w:numPr>
          <w:ilvl w:val="0"/>
          <w:numId w:val="19"/>
        </w:numPr>
        <w:spacing w:after="0" w:line="288" w:lineRule="auto"/>
        <w:ind w:left="340" w:hanging="340"/>
      </w:pPr>
      <w:r>
        <w:t xml:space="preserve">antaa ryhmälle poliittisia neuvoja sekä operatiivista ja hallinnollista tukea erityisesti 2 artiklassa esitettyjen tavoitteiden saavuttamiseksi </w:t>
      </w:r>
    </w:p>
    <w:p w:rsidR="00035132" w:rsidRPr="00640041" w:rsidRDefault="0004052D" w:rsidP="00B06C40">
      <w:pPr>
        <w:numPr>
          <w:ilvl w:val="0"/>
          <w:numId w:val="19"/>
        </w:numPr>
        <w:spacing w:after="0" w:line="288" w:lineRule="auto"/>
        <w:ind w:left="340" w:hanging="340"/>
      </w:pPr>
      <w:r>
        <w:t xml:space="preserve">avustaa ryhmän jäseniä näiden työssä AK:n jäseninä. </w:t>
      </w:r>
    </w:p>
    <w:p w:rsidR="00035132" w:rsidRPr="00640041" w:rsidRDefault="00035132" w:rsidP="00B06C40">
      <w:pPr>
        <w:spacing w:after="0" w:line="288" w:lineRule="auto"/>
        <w:ind w:left="0" w:firstLine="0"/>
        <w:jc w:val="left"/>
      </w:pPr>
    </w:p>
    <w:p w:rsidR="00035132" w:rsidRPr="00640041" w:rsidRDefault="00B54D5A" w:rsidP="00B06C40">
      <w:pPr>
        <w:keepNext/>
        <w:spacing w:line="288" w:lineRule="auto"/>
        <w:ind w:left="0" w:firstLine="0"/>
      </w:pPr>
      <w:r>
        <w:lastRenderedPageBreak/>
        <w:t xml:space="preserve">26 artikla </w:t>
      </w:r>
    </w:p>
    <w:p w:rsidR="00035132" w:rsidRPr="00640041" w:rsidRDefault="00B54D5A" w:rsidP="00B06C40">
      <w:pPr>
        <w:keepNext/>
        <w:spacing w:line="288" w:lineRule="auto"/>
        <w:ind w:left="-5" w:right="1"/>
      </w:pPr>
      <w:r>
        <w:t xml:space="preserve">Henkilöstön jäsenten nimittäminen ja heidän työsopimustensa irtisanominen </w:t>
      </w:r>
    </w:p>
    <w:p w:rsidR="00035132" w:rsidRPr="00640041" w:rsidRDefault="00B54D5A" w:rsidP="00B06C40">
      <w:pPr>
        <w:numPr>
          <w:ilvl w:val="0"/>
          <w:numId w:val="19"/>
        </w:numPr>
        <w:spacing w:after="0" w:line="288" w:lineRule="auto"/>
        <w:ind w:left="340" w:hanging="340"/>
      </w:pPr>
      <w:r>
        <w:t>Henkilöstön jäsenet nimeää puheenjohtaja valintalautakunnan esityksen perusteella. Valintalautakuntaan kuuluvat pääsihteeri ja vähintään yksi jäsen, joka voi olla puheenjohtaja tai puheenjohtajan valtuuttama jäsen. AK:n palvelukseenottomenettelyjen mukaisesti lautakuntaan voi kuulua ryhmästä riippumattomia AK:n henkilöstön edustajia. Puheenjohtaja voi kuulla työvaliokuntaa tai ryhmää ennen kuin hän ilmoittaa AK:n pääsihteerille tehtävään valitun ehdokkaan nimen.</w:t>
      </w:r>
    </w:p>
    <w:p w:rsidR="00035132" w:rsidRPr="00640041" w:rsidRDefault="00B54D5A" w:rsidP="00B06C40">
      <w:pPr>
        <w:numPr>
          <w:ilvl w:val="0"/>
          <w:numId w:val="19"/>
        </w:numPr>
        <w:spacing w:after="0" w:line="288" w:lineRule="auto"/>
        <w:ind w:left="340" w:hanging="340"/>
      </w:pPr>
      <w:r>
        <w:t xml:space="preserve">Ryhmä haluaa pitää työympäristön avoimena ja osallistavana eikä salli minkäänlaista syrjintää, kuten sukupuoleen, rotuun, ihonväriin, etniseen tai yhteiskunnalliseen alkuperään, geneettisiin ominaisuuksiin, kieleen, uskontoon tai vakaumukseen, kansalliseen vähemmistöön kuulumiseen, varallisuuteen, syntyperään, vammaisuuteen, ikään, sukupuoliseen suuntautumiseen tai sukupuoli-identiteettiin perustuvaa syrjintää. </w:t>
      </w:r>
    </w:p>
    <w:p w:rsidR="00035132" w:rsidRPr="00640041" w:rsidRDefault="00035132" w:rsidP="00B06C40">
      <w:pPr>
        <w:spacing w:after="0" w:line="288" w:lineRule="auto"/>
        <w:ind w:left="0" w:firstLine="0"/>
        <w:jc w:val="left"/>
      </w:pPr>
    </w:p>
    <w:p w:rsidR="00035132" w:rsidRPr="00640041" w:rsidRDefault="00B54D5A" w:rsidP="00B06C40">
      <w:pPr>
        <w:numPr>
          <w:ilvl w:val="0"/>
          <w:numId w:val="19"/>
        </w:numPr>
        <w:spacing w:after="0" w:line="288" w:lineRule="auto"/>
        <w:ind w:left="340" w:hanging="340"/>
      </w:pPr>
      <w:r>
        <w:t xml:space="preserve">Poliittisten ryhmien henkilöstö otetaan EU:n henkilöstösääntöjen ja AK:n täytäntöönpanomääräysten mukaisesti palvelukseen toistaiseksi koeajan jälkeen. Puheenjohtaja voi asiaan liittyvien henkilöstösääntöjen mukaisesti ja ryhmän pääsihteerin esityksestä pyytää AK:n pääsihteeriä sanomaan irti henkilöstön jäsenen työsopimuksen. Puheenjohtaja voi pyytää tälle hyväksyntää ryhmän työvaliokunnalta. Ryhmä voi 24 artiklan mukaisen menettelyn tapaan ja EU:n henkilöstösääntöjen ja AK:n täytäntöönpanomääräysten mukaisesti irtisanoa ryhmän pääsihteerin työsopimuksen työvaliokunnan esityksestä sillä edellytyksellä, että ryhmän jäsenten enemmistö puoltaa tätä. </w:t>
      </w:r>
    </w:p>
    <w:p w:rsidR="00035132" w:rsidRPr="00640041" w:rsidRDefault="00B54D5A" w:rsidP="00B06C40">
      <w:pPr>
        <w:spacing w:after="0" w:line="288" w:lineRule="auto"/>
        <w:ind w:left="0" w:firstLine="0"/>
        <w:jc w:val="left"/>
      </w:pPr>
      <w:r>
        <w:rPr>
          <w:i/>
        </w:rPr>
        <w:t xml:space="preserve"> </w:t>
      </w:r>
    </w:p>
    <w:p w:rsidR="00035132" w:rsidRPr="00640041" w:rsidRDefault="00B54D5A" w:rsidP="00B06C40">
      <w:pPr>
        <w:spacing w:line="288" w:lineRule="auto"/>
        <w:ind w:left="0" w:right="1" w:firstLine="0"/>
      </w:pPr>
      <w:r>
        <w:t xml:space="preserve">27 artikla </w:t>
      </w:r>
    </w:p>
    <w:p w:rsidR="00035132" w:rsidRPr="00640041" w:rsidRDefault="00B54D5A" w:rsidP="00B06C40">
      <w:pPr>
        <w:spacing w:after="0" w:line="288" w:lineRule="auto"/>
        <w:ind w:left="0" w:firstLine="0"/>
      </w:pPr>
      <w:r>
        <w:t xml:space="preserve">Kaikkien ryhmän henkilöstön jäsenten tulee osoittaa varauksetonta lojaalisuutta ryhmälle. Erityisesti heidän tulee tilanteen mukaan neuvotella pääsihteerin tai asianomaisten Renew Europe -ryhmän jäsenten kanssa ohjeiden ottamisesta ryhmän ulkopuoliselta taholta. </w:t>
      </w:r>
    </w:p>
    <w:p w:rsidR="00124C54" w:rsidRPr="00640041" w:rsidRDefault="00124C54"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jc w:val="left"/>
      </w:pPr>
      <w:r>
        <w:rPr>
          <w:b/>
        </w:rPr>
        <w:t xml:space="preserve">VIII LUKU </w:t>
      </w:r>
    </w:p>
    <w:p w:rsidR="00035132" w:rsidRPr="00640041" w:rsidRDefault="00035132" w:rsidP="00B06C40">
      <w:pPr>
        <w:keepNext/>
        <w:spacing w:after="0" w:line="288" w:lineRule="auto"/>
        <w:ind w:left="0" w:firstLine="0"/>
        <w:jc w:val="left"/>
      </w:pPr>
    </w:p>
    <w:p w:rsidR="00035132" w:rsidRPr="00640041" w:rsidRDefault="00B54D5A" w:rsidP="00B06C40">
      <w:pPr>
        <w:pStyle w:val="Heading1"/>
        <w:spacing w:line="288" w:lineRule="auto"/>
        <w:ind w:left="0" w:firstLine="0"/>
      </w:pPr>
      <w:r>
        <w:t xml:space="preserve">Työjärjestyksen tulkinta ja muuttaminen </w:t>
      </w:r>
    </w:p>
    <w:p w:rsidR="00035132" w:rsidRPr="00640041" w:rsidRDefault="00035132" w:rsidP="00B06C40">
      <w:pPr>
        <w:keepNext/>
        <w:spacing w:after="0" w:line="288" w:lineRule="auto"/>
        <w:ind w:left="0" w:firstLine="0"/>
        <w:jc w:val="left"/>
      </w:pPr>
    </w:p>
    <w:p w:rsidR="00035132" w:rsidRPr="00640041" w:rsidRDefault="00B54D5A" w:rsidP="00B06C40">
      <w:pPr>
        <w:keepNext/>
        <w:spacing w:after="0" w:line="288" w:lineRule="auto"/>
        <w:ind w:left="0" w:firstLine="0"/>
      </w:pPr>
      <w:r>
        <w:t xml:space="preserve">28 artikla </w:t>
      </w:r>
    </w:p>
    <w:p w:rsidR="00035132" w:rsidRPr="00640041" w:rsidRDefault="00B54D5A" w:rsidP="00B06C40">
      <w:pPr>
        <w:spacing w:after="0" w:line="288" w:lineRule="auto"/>
        <w:ind w:left="0" w:firstLine="0"/>
      </w:pPr>
      <w:r>
        <w:t xml:space="preserve">Ryhmän puheenjohtaja ratkaisee työjärjestyksen soveltamiseen tai tulkintaan liittyvät epäselvyydet. Vakavien erimielisyyksien ilmetessä hän esittää asian yksityiskohdat työvaliokunnalle harkittavaksi. Ryhmä ratkaisee kiistan työvaliokunnan esityksen perusteella. </w:t>
      </w:r>
    </w:p>
    <w:p w:rsidR="00035132" w:rsidRPr="00640041" w:rsidRDefault="00035132" w:rsidP="00B06C40">
      <w:pPr>
        <w:spacing w:after="0" w:line="288" w:lineRule="auto"/>
        <w:ind w:left="0" w:firstLine="0"/>
        <w:jc w:val="left"/>
      </w:pPr>
    </w:p>
    <w:p w:rsidR="00035132" w:rsidRPr="00640041" w:rsidRDefault="00B54D5A" w:rsidP="00B06C40">
      <w:pPr>
        <w:keepNext/>
        <w:spacing w:after="0" w:line="288" w:lineRule="auto"/>
        <w:ind w:left="0" w:firstLine="0"/>
      </w:pPr>
      <w:r>
        <w:t xml:space="preserve">29 artikla </w:t>
      </w:r>
    </w:p>
    <w:p w:rsidR="00035132" w:rsidRPr="00640041" w:rsidRDefault="00B54D5A" w:rsidP="00B06C40">
      <w:pPr>
        <w:spacing w:after="0" w:line="288" w:lineRule="auto"/>
        <w:ind w:left="0" w:firstLine="0"/>
      </w:pPr>
      <w:r>
        <w:t xml:space="preserve">Tätä työjärjestystä koskevat muutosehdotukset tulee esittää ryhmän päätettäväksi ryhmäkokouksessa. Jäsenille on ilmoitettava ehdotuksista vähintään kymmenen päivää etukäteen. </w:t>
      </w: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lastRenderedPageBreak/>
        <w:t>Sihteeristö toimittaa jäsenille ja varajäsenille jäljennöksen työjärjestyksestä heidän liittyessään ryhmään tai milloin tahansa ryhmän jäsenen tai varajäsenen pyynnöstä. Sihteeristö varmistaa, että työjärjestyksen viimeisin versio on julkisesti saatavilla ryhmän verkkosivustossa.</w:t>
      </w:r>
    </w:p>
    <w:p w:rsidR="00035132" w:rsidRPr="00640041" w:rsidRDefault="00035132" w:rsidP="00B06C40">
      <w:pPr>
        <w:spacing w:after="0" w:line="288" w:lineRule="auto"/>
        <w:ind w:left="0" w:firstLine="0"/>
        <w:jc w:val="left"/>
      </w:pPr>
    </w:p>
    <w:p w:rsidR="00035132" w:rsidRPr="00640041" w:rsidRDefault="00035132" w:rsidP="00B06C40">
      <w:pPr>
        <w:spacing w:after="0" w:line="288" w:lineRule="auto"/>
        <w:ind w:left="0" w:firstLine="0"/>
        <w:jc w:val="left"/>
      </w:pPr>
    </w:p>
    <w:p w:rsidR="00035132" w:rsidRPr="00640041" w:rsidRDefault="00B54D5A" w:rsidP="00B06C40">
      <w:pPr>
        <w:spacing w:after="0" w:line="288" w:lineRule="auto"/>
        <w:ind w:left="0" w:firstLine="0"/>
      </w:pPr>
      <w:r>
        <w:t xml:space="preserve">Renew Europe -ryhmän työjärjestys päättyy tähän. </w:t>
      </w:r>
    </w:p>
    <w:sectPr w:rsidR="00035132" w:rsidRPr="00640041" w:rsidSect="00B06C40">
      <w:headerReference w:type="even" r:id="rId9"/>
      <w:headerReference w:type="default" r:id="rId10"/>
      <w:footerReference w:type="default" r:id="rId11"/>
      <w:headerReference w:type="first" r:id="rId12"/>
      <w:footnotePr>
        <w:numRestart w:val="eachPage"/>
      </w:footnotePr>
      <w:pgSz w:w="11906" w:h="16838" w:code="9"/>
      <w:pgMar w:top="3260" w:right="1418" w:bottom="1418" w:left="1418" w:header="720" w:footer="567" w:gutter="0"/>
      <w:pgNumType w:start="1"/>
      <w:cols w:space="720"/>
      <w:docGrid w:linePitch="272"/>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04052D" w:rsidRDefault="0004052D">
      <w:pPr>
        <w:spacing w:after="0" w:line="240" w:lineRule="auto"/>
      </w:pPr>
      <w:r>
        <w:separator/>
      </w:r>
    </w:p>
  </w:endnote>
  <w:endnote w:type="continuationSeparator" w:id="0">
    <w:p w:rsidR="0004052D" w:rsidRDefault="0004052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Arial">
    <w:panose1 w:val="020B0604020202020204"/>
    <w:charset w:val="00"/>
    <w:family w:val="swiss"/>
    <w:pitch w:val="variable"/>
    <w:sig w:usb0="E0002AFF" w:usb1="C0007843" w:usb2="00000009" w:usb3="00000000" w:csb0="000001FF"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Calibri Light">
    <w:panose1 w:val="020F0302020204030204"/>
    <w:charset w:val="00"/>
    <w:family w:val="swiss"/>
    <w:pitch w:val="variable"/>
    <w:sig w:usb0="A00002EF" w:usb1="4000207B"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052D" w:rsidRPr="00A632E4" w:rsidRDefault="0004052D" w:rsidP="00A632E4">
    <w:pPr>
      <w:pStyle w:val="Footer"/>
      <w:ind w:left="0" w:firstLine="0"/>
      <w:jc w:val="right"/>
      <w:rPr>
        <w:rFonts w:ascii="Arial" w:eastAsia="Verdana" w:hAnsi="Arial" w:cs="Arial"/>
        <w:sz w:val="18"/>
        <w:szCs w:val="18"/>
      </w:rPr>
    </w:pPr>
    <w:r>
      <w:rPr>
        <w:rFonts w:ascii="Arial" w:hAnsi="Arial"/>
        <w:sz w:val="18"/>
        <w:szCs w:val="18"/>
      </w:rPr>
      <w:t xml:space="preserve">Renew Europe -ryhmän työjärjestys sellaisena kuin se on 3. helmikuuta 2020 muutettuna </w:t>
    </w:r>
  </w:p>
  <w:p w:rsidR="0004052D" w:rsidRPr="00C62746" w:rsidRDefault="0004052D" w:rsidP="00C62746">
    <w:pPr>
      <w:pStyle w:val="Footer"/>
      <w:rPr>
        <w:rFonts w:ascii="Arial Narrow" w:hAnsi="Arial Narrow"/>
        <w:sz w:val="18"/>
        <w:szCs w:val="18"/>
      </w:rPr>
    </w:pPr>
    <w:r>
      <w:rPr>
        <w:rFonts w:ascii="Arial Narrow" w:hAnsi="Arial Narrow"/>
        <w:sz w:val="18"/>
        <w:szCs w:val="18"/>
      </w:rPr>
      <w:t>COR-</w:t>
    </w:r>
    <w:proofErr w:type="gramStart"/>
    <w:r>
      <w:rPr>
        <w:rFonts w:ascii="Arial Narrow" w:hAnsi="Arial Narrow"/>
        <w:sz w:val="18"/>
        <w:szCs w:val="18"/>
      </w:rPr>
      <w:t>2020-01655</w:t>
    </w:r>
    <w:proofErr w:type="gramEnd"/>
    <w:r>
      <w:rPr>
        <w:rFonts w:ascii="Arial Narrow" w:hAnsi="Arial Narrow"/>
        <w:sz w:val="18"/>
        <w:szCs w:val="18"/>
      </w:rPr>
      <w:t xml:space="preserve">-00-00-ADMIN-TRA (EN) </w:t>
    </w:r>
    <w:r w:rsidRPr="00A632E4">
      <w:rPr>
        <w:rFonts w:ascii="Arial Narrow" w:hAnsi="Arial Narrow"/>
        <w:sz w:val="18"/>
        <w:szCs w:val="18"/>
      </w:rPr>
      <w:fldChar w:fldCharType="begin"/>
    </w:r>
    <w:r w:rsidRPr="00A632E4">
      <w:rPr>
        <w:rFonts w:ascii="Arial Narrow" w:hAnsi="Arial Narrow"/>
        <w:sz w:val="18"/>
        <w:szCs w:val="18"/>
      </w:rPr>
      <w:instrText xml:space="preserve"> PAGE  \* Arabic  \* MERGEFORMAT </w:instrText>
    </w:r>
    <w:r w:rsidRPr="00A632E4">
      <w:rPr>
        <w:rFonts w:ascii="Arial Narrow" w:hAnsi="Arial Narrow"/>
        <w:sz w:val="18"/>
        <w:szCs w:val="18"/>
      </w:rPr>
      <w:fldChar w:fldCharType="separate"/>
    </w:r>
    <w:r w:rsidR="004778B2">
      <w:rPr>
        <w:rFonts w:ascii="Arial Narrow" w:hAnsi="Arial Narrow"/>
        <w:noProof/>
        <w:sz w:val="18"/>
        <w:szCs w:val="18"/>
      </w:rPr>
      <w:t>1</w:t>
    </w:r>
    <w:r w:rsidRPr="00A632E4">
      <w:rPr>
        <w:rFonts w:ascii="Arial Narrow" w:hAnsi="Arial Narrow"/>
        <w:sz w:val="18"/>
        <w:szCs w:val="18"/>
      </w:rPr>
      <w:fldChar w:fldCharType="end"/>
    </w:r>
    <w:r>
      <w:rPr>
        <w:rFonts w:ascii="Arial Narrow" w:hAnsi="Arial Narrow"/>
        <w:sz w:val="18"/>
        <w:szCs w:val="18"/>
      </w:rPr>
      <w:t>/</w:t>
    </w:r>
    <w:r w:rsidRPr="00A632E4">
      <w:rPr>
        <w:rFonts w:ascii="Arial Narrow" w:hAnsi="Arial Narrow"/>
        <w:sz w:val="18"/>
        <w:szCs w:val="18"/>
      </w:rPr>
      <w:fldChar w:fldCharType="begin"/>
    </w:r>
    <w:r w:rsidRPr="00A632E4">
      <w:rPr>
        <w:rFonts w:ascii="Arial Narrow" w:hAnsi="Arial Narrow"/>
        <w:sz w:val="18"/>
        <w:szCs w:val="18"/>
      </w:rPr>
      <w:instrText xml:space="preserve"> NUMPAGES </w:instrText>
    </w:r>
    <w:r w:rsidRPr="00A632E4">
      <w:rPr>
        <w:rFonts w:ascii="Arial Narrow" w:hAnsi="Arial Narrow"/>
        <w:sz w:val="18"/>
        <w:szCs w:val="18"/>
      </w:rPr>
      <w:fldChar w:fldCharType="separate"/>
    </w:r>
    <w:r w:rsidR="004778B2">
      <w:rPr>
        <w:rFonts w:ascii="Arial Narrow" w:hAnsi="Arial Narrow"/>
        <w:noProof/>
        <w:sz w:val="18"/>
        <w:szCs w:val="18"/>
      </w:rPr>
      <w:t>10</w:t>
    </w:r>
    <w:r w:rsidRPr="00A632E4">
      <w:rPr>
        <w:rFonts w:ascii="Arial Narrow" w:hAnsi="Arial Narrow"/>
        <w:sz w:val="18"/>
        <w:szCs w:val="18"/>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04052D" w:rsidRDefault="0004052D">
      <w:pPr>
        <w:spacing w:after="0" w:line="259" w:lineRule="auto"/>
        <w:ind w:left="0" w:firstLine="0"/>
        <w:jc w:val="left"/>
      </w:pPr>
      <w:r>
        <w:separator/>
      </w:r>
    </w:p>
  </w:footnote>
  <w:footnote w:type="continuationSeparator" w:id="0">
    <w:p w:rsidR="0004052D" w:rsidRDefault="0004052D">
      <w:pPr>
        <w:spacing w:after="0" w:line="259" w:lineRule="auto"/>
        <w:ind w:left="0" w:firstLine="0"/>
        <w:jc w:val="left"/>
      </w:pPr>
      <w:r>
        <w:continuationSeparator/>
      </w:r>
    </w:p>
  </w:footnote>
  <w:footnote w:id="1">
    <w:p w:rsidR="0004052D" w:rsidRDefault="0004052D" w:rsidP="00B06C40">
      <w:pPr>
        <w:pStyle w:val="footnotedescription"/>
        <w:ind w:left="567" w:hanging="567"/>
      </w:pPr>
      <w:r>
        <w:rPr>
          <w:rStyle w:val="footnotemark"/>
          <w:sz w:val="24"/>
          <w:szCs w:val="24"/>
        </w:rPr>
        <w:footnoteRef/>
      </w:r>
      <w:r>
        <w:t xml:space="preserve"> </w:t>
      </w:r>
      <w:r>
        <w:tab/>
        <w:t xml:space="preserve">Jos kielitoisintojen välillä on eroja, englanninkielinen toisinto on etusijainen. </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052D" w:rsidRDefault="0004052D">
    <w:pPr>
      <w:spacing w:after="0" w:line="259" w:lineRule="auto"/>
      <w:ind w:left="0" w:right="1317" w:firstLine="0"/>
      <w:jc w:val="right"/>
    </w:pPr>
    <w:r>
      <w:rPr>
        <w:rFonts w:ascii="Calibri" w:hAnsi="Calibri"/>
        <w:noProof/>
        <w:sz w:val="22"/>
        <w:lang w:val="en-GB"/>
      </w:rPr>
      <mc:AlternateContent>
        <mc:Choice Requires="wpg">
          <w:drawing>
            <wp:anchor distT="0" distB="0" distL="114300" distR="114300" simplePos="0" relativeHeight="251657216" behindDoc="0" locked="0" layoutInCell="1" allowOverlap="1" wp14:anchorId="38449718" wp14:editId="3A653ECC">
              <wp:simplePos x="0" y="0"/>
              <wp:positionH relativeFrom="page">
                <wp:posOffset>2014855</wp:posOffset>
              </wp:positionH>
              <wp:positionV relativeFrom="page">
                <wp:posOffset>457200</wp:posOffset>
              </wp:positionV>
              <wp:extent cx="3742690" cy="1322705"/>
              <wp:effectExtent l="0" t="0" r="0" b="0"/>
              <wp:wrapSquare wrapText="bothSides"/>
              <wp:docPr id="10972" name="Group 10972"/>
              <wp:cNvGraphicFramePr/>
              <a:graphic xmlns:a="http://schemas.openxmlformats.org/drawingml/2006/main">
                <a:graphicData uri="http://schemas.microsoft.com/office/word/2010/wordprocessingGroup">
                  <wpg:wgp>
                    <wpg:cNvGrpSpPr/>
                    <wpg:grpSpPr>
                      <a:xfrm>
                        <a:off x="0" y="0"/>
                        <a:ext cx="3742690" cy="1322705"/>
                        <a:chOff x="0" y="0"/>
                        <a:chExt cx="3742690" cy="1322705"/>
                      </a:xfrm>
                    </wpg:grpSpPr>
                    <pic:pic xmlns:pic="http://schemas.openxmlformats.org/drawingml/2006/picture">
                      <pic:nvPicPr>
                        <pic:cNvPr id="10974" name="Picture 10974"/>
                        <pic:cNvPicPr/>
                      </pic:nvPicPr>
                      <pic:blipFill>
                        <a:blip r:embed="rId1"/>
                        <a:stretch>
                          <a:fillRect/>
                        </a:stretch>
                      </pic:blipFill>
                      <pic:spPr>
                        <a:xfrm>
                          <a:off x="0" y="332105"/>
                          <a:ext cx="2212975" cy="990600"/>
                        </a:xfrm>
                        <a:prstGeom prst="rect">
                          <a:avLst/>
                        </a:prstGeom>
                      </pic:spPr>
                    </pic:pic>
                    <pic:pic xmlns:pic="http://schemas.openxmlformats.org/drawingml/2006/picture">
                      <pic:nvPicPr>
                        <pic:cNvPr id="10973" name="Picture 10973"/>
                        <pic:cNvPicPr/>
                      </pic:nvPicPr>
                      <pic:blipFill>
                        <a:blip r:embed="rId2"/>
                        <a:stretch>
                          <a:fillRect/>
                        </a:stretch>
                      </pic:blipFill>
                      <pic:spPr>
                        <a:xfrm>
                          <a:off x="2212975" y="0"/>
                          <a:ext cx="1529715" cy="1322705"/>
                        </a:xfrm>
                        <a:prstGeom prst="rect">
                          <a:avLst/>
                        </a:prstGeom>
                      </pic:spPr>
                    </pic:pic>
                  </wpg:wgp>
                </a:graphicData>
              </a:graphic>
            </wp:anchor>
          </w:drawing>
        </mc:Choice>
        <mc:Fallback xmlns:pic="http://schemas.openxmlformats.org/drawingml/2006/picture" xmlns:a="http://schemas.openxmlformats.org/drawingml/2006/main">
          <w:pict>
            <v:group id="Group 10972" style="position:absolute;margin-left:158.65pt;margin-top:36pt;width:294.7pt;height:104.15pt;z-index:251657216;mso-position-horizontal-relative:page;mso-position-vertical-relative:page" coordsize="37426,13227" o:spid="_x0000_s1026" o:gfxdata="UEsDBBQABgAIAAAAIQArENvACgEAABQCAAATAAAAW0NvbnRlbnRfVHlwZXNdLnhtbJSRzU7DMBCE&#10;70i8g+UrShx6QAg16YGUIyBUHmBlbxKX+EdeE9q3x07ppSJIHO3dmW/GXm8OZmQTBtLO1vy2rDhD&#10;K53Stq/5++6puOeMIlgFo7NY8yMS3zTXV+vd0SOxpLZU8yFG/yAEyQENUOk82jTpXDAQ0zH0woP8&#10;gB7FqqruhHQ2oo1FzB68WbfYwecY2faQrk9JAo7E2eNpMbNqDt6PWkJMScVk1QWl+CGUSTnv0KA9&#10;3aQYXPxKyJNlwLJu7/sLnTa52d5jn1Ev6TWDVsheIcRnMCm5UIEErlzrZPk3NvcyVLiu0xLLNtB2&#10;Vp1rLHkr92UDTv81b5PsDaezu5j/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1gZbuVwIAACAHAAAOAAAAZHJzL2Uyb0RvYy54bWzUVduO2jAQfa/Uf7D8&#10;vuTGpUTAvtBFlaoWbdsPMI6TWI0vsg2Bv+/YCSkLW2212of2AePxZebMmePJ4v4oGnRgxnIllzgZ&#10;xRgxSVXBZbXEP74/3H3AyDoiC9IoyZb4xCy+X71/t2h1zlJVq6ZgBoETafNWL3HtnM6jyNKaCWJH&#10;SjMJm6UygjgwTRUVhrTgXTRRGsfTqFWm0EZRZi2srrtNvAr+y5JR97UsLXOoWWLA5sJowrjzY7Ra&#10;kLwyRNec9jDIK1AIwiUEHVytiSNob/iNK8GpUVaVbkSViFRZcspCDpBNEl9lszFqr0MuVd5WeqAJ&#10;qL3i6dVu6ZfD1iBeQO3i+SzFSBIBZQqRUbcEFLW6yuHkxuhvemv6haqzfNbH0gj/D/mgYyD3NJDL&#10;jg5RWMxm43Q6hxpQ2EuyNJ3Fk45+WkONbu7R+uMLN6Nz4MjjG+BoTnP49WzB7Iatl1UFt9zeMNw7&#10;EX/lQxDzc6/voLCaOL7jDXenIFIooQclD1tOt6YznhI/PhMPJ3zgQP3Y0+Mv+rP+JpiRt5842jVc&#10;P/Cm8fz7eQ8ZNH6lkWey7vS3VnQvmHTdgzKsAfRK2ppri5HJmdgx0If5VCRdvawzzNHaBywh8CM8&#10;Mo+M5MNGQPkbmMdsQTh/lEqWpclZDWe9pGmSzmeTTi/zeTyNw2sdik5ybazbMCWQnwBAwAFMk5wc&#10;Ptse0flIT1wHIqADTB25MPmvpJI9J5XsX5NK+vZSGQRx21uSCUgl6bVy0VveVCyhy0AbDlLvPxm+&#10;z1/aML/8sK1+AQAA//8DAFBLAwQUAAYACAAAACEAe8A4ksMAAAClAQAAGQAAAGRycy9fcmVscy9l&#10;Mm9Eb2MueG1sLnJlbHO8kMsKwjAQRfeC/xBmb9N2ISKmbkRwK/oBQzJNo82DJIr+vQERFAR3LmeG&#10;e+5hVuubHdmVYjLeCWiqGhg56ZVxWsDxsJ0tgKWMTuHoHQm4U4J1N52s9jRiLqE0mJBYobgkYMg5&#10;LDlPciCLqfKBXLn0PlrMZYyaB5Rn1MTbup7z+M6A7oPJdkpA3KkW2OEeSvNvtu97I2nj5cWSy18q&#10;uLGluwAxasoCLCmDz2VbnYIG/t2h+Y9D83LgH8/tHgAAAP//AwBQSwMEFAAGAAgAAAAhAM0l9WDh&#10;AAAACgEAAA8AAABkcnMvZG93bnJldi54bWxMj0FLw0AQhe+C/2EZwZvdTYJNjZmUUtRTEWwF8bZN&#10;pklodjZkt0n6711Pehzm473v5evZdGKkwbWWEaKFAkFc2qrlGuHz8PqwAuG85kp3lgnhSg7Wxe1N&#10;rrPKTvxB497XIoSwyzRC432fSenKhox2C9sTh9/JDkb7cA61rAY9hXDTyVippTS65dDQ6J62DZXn&#10;/cUgvE162iTRy7g7n7bX78Pj+9cuIsT7u3nzDMLT7P9g+NUP6lAEp6O9cOVEh5BEaRJQhDQOmwLw&#10;pJYpiCNCvFIJyCKX/ycUPwAAAP//AwBQSwMECgAAAAAAAAAhANke3HldSwAAXUsAABQAAABkcnMv&#10;bWVkaWEvaW1hZ2UxLmpwZ//Y/+AAEEpGSUYAAQEBAGAAYAAA/9sAQwADAgIDAgIDAwMDBAMDBAUI&#10;BQUEBAUKBwcGCAwKDAwLCgsLDQ4SEA0OEQ4LCxAWEBETFBUVFQwPFxgWFBgSFBUU/9sAQwEDBAQF&#10;BAUJBQUJFA0LDRQUFBQUFBQUFBQUFBQUFBQUFBQUFBQUFBQUFBQUFBQUFBQUFBQUFBQUFBQUFBQU&#10;FBQU/8AAEQgAvAGkAwEiAAIRAQMRAf/EAB8AAAEFAQEBAQEBAAAAAAAAAAABAgMEBQYHCAkKC//E&#10;ALUQAAIBAwMCBAMFBQQEAAABfQECAwAEEQUSITFBBhNRYQcicRQygZGhCCNCscEVUtHwJDNicoIJ&#10;ChYXGBkaJSYnKCkqNDU2Nzg5OkNERUZHSElKU1RVVldYWVpjZGVmZ2hpanN0dXZ3eHl6g4SFhoeI&#10;iYqSk5SVlpeYmZqio6Slpqeoqaqys7S1tre4ubrCw8TFxsfIycrS09TV1tfY2drh4uPk5ebn6Onq&#10;8fLz9PX29/j5+v/EAB8BAAMBAQEBAQEBAQEAAAAAAAABAgMEBQYHCAkKC//EALURAAIBAgQEAwQH&#10;BQQEAAECdwABAgMRBAUhMQYSQVEHYXETIjKBCBRCkaGxwQkjM1LwFWJy0QoWJDThJfEXGBkaJico&#10;KSo1Njc4OTpDREVGR0hJSlNUVVZXWFlaY2RlZmdoaWpzdHV2d3h5eoKDhIWGh4iJipKTlJWWl5iZ&#10;mqKjpKWmp6ipqrKztLW2t7i5usLDxMXGx8jJytLT1NXW19jZ2uLj5OXm5+jp6vLz9PX29/j5+v/a&#10;AAwDAQACEQMRAD8A/VOiiigAooooAKKKSgBn6UZ98/hXiv7SHxT1r4U+F9O1DRUtnmnu/Ik+0Rs/&#10;y+U7fwsvpXz9/wANmfEAf8s9HP8A26P/APHa+hwOQYzMKPt8OlynxmZ8WZflWI+rYjm5vQ+6Qn/f&#10;WOtG0qQD92vjv4XftTeMvF/j/R9H1CLTFsru4WOVooXV/m/4HXpnxi/af0n4ezT6XpUI1nXY/llT&#10;dtgtv95v4m/2U/4FtqKmSY6liY4Xl5pSLw3FGW4jCSxnNyxjpqe7j73ylcA+lPDbq/PbWv2pPiJr&#10;Ezyrry2MX/PvYwRKF/4E6M3/AI9X6CI26ONj1xk/XFRmWU4jK+RYn7RtkvEGGzx1PqsZe5bfzJvu&#10;80u7dWbqOo2uk2Mt5dzx28ES75JJW2qq/wC1XzP8Qv2yrXT5prLwdpyapMvy/wBoXjMsH1VfvOv/&#10;AAJa5cFl2JzCXJho8x35jnGCymHNi58p9UfhRz64r86Na/aS+ImtSSb/ABJPaQv92GzjWBF/3GVd&#10;3/fTVlR/G/x9FJvTxZqgPq1yzr/3y1fXR4NxvLeVSJ8FLxEy+L92nL8D9LPvdvzoYcdK+D/CX7Xn&#10;jXQZkGoy2/iC1U/Ok8axS7f9ll/i/wB5a+nvhd8c/DnxWtDHYTNZ6nEP3um3BVZV9WX+8v8AtL/4&#10;7Xz2YZDjcvXNVj7v8yPqMp4py3N5ezpz5ZfyyPVaWkHSg968E+wI9w3YNKMdBXyP8aP2lvF3gD4m&#10;6z4f0uLTjZWfk+U1zbu7/PArfwuv8TVxn/DZfxA27vK0f0x9kf8A+O19TQ4ZzDE0oVqaXLI/P8Tx&#10;tleErzoVebmjLl2PuiPr0X8KdIdo9Pwr5Q+Gf7Wks+i+INR8YrZlbNoY7KKwjdHmdvNZkwztnbtX&#10;5q878Zftb+N/El1J/ZlxF4bsm+5DbRrLLt/25GVs/wDAUWilw1mFavKlyfD1Kr8aZTRw0a/M5c32&#10;ftH3oGobH0/CvzR/4XX493f8jdqw/wC3hv8A4quz8H/tZeOfDd1F9uu08Q2v8VvdIqSbf9iRF3bv&#10;97dXoVuD8dCHNGUZHlUPELLasuWpCUT77Oewo9xXnXwx+LWifFjSBeaZI6XUeFuLOQ4lhLf+y/7S&#10;16L0JNfFVaNTD1HSqx5ZH6ThsTSxdKNehLmjIkopKztQ1C202zlubqWO2t4k3ySytsVV/wBqoSb0&#10;R0tqKuy99OKG56ivlf4kftlWemySWfg+yGqTJ8rX14WSD/gK/ef/AL6WvEdZ/aQ+IWtTEv4intI3&#10;5WKzjWFU/wC+V3/99PX1mD4WzDFR5muVf3j89zDjfK8DP2cX7T/CfoxuX1FNPHf9K/NGP42ePIGz&#10;H4u1QN6NdM3/AKFXdeFf2vPHHh6bGpSQeIrXOXS4jSOXb/sNGi/+PI1dlfg/HQjzU5RkcGH8Qctr&#10;S5akZRPvT6DNL25FeVfCv46eHPinCy2Nw9pqca/vNNuGxL/vL/eX/aX/AIFXqpY7T618XWoVcPU9&#10;lWjyyP0bC4yhjaXtqEuaIn3m9DSivlr4+fHXxt8K/GiabYRac2l3MC3EDXFs7MPvKwbDD+Jd3/Aq&#10;84P7Z3xA6eVo/wD4CP8A/Ha+jw3DWOxdCNely8svM+PxnGeW4GvLDV+bmj5H3YuB2xTq+TvgX+0x&#10;4j8dfEK10LX4rGK2uo5fKe3gaN2lVd6/xt/Cr19YZytePj8BXy2r7GuvePosqzXD5vQ9vhvhEJ9a&#10;hY/NwV/KvL/j98Sp/hb8PZNTsfJ/tCaaOC2W4XcjMx3Nu/4Ar180f8NmfEDr5Wj/APgI/wD8druw&#10;GSYzMqft8OrxPIzbinL8or/VsTzc3kfdnTpTuxr4b0f9sbxg2sWf9oRaV9g82Mz+Vbur+Vv+fb87&#10;fNtr7ct5BcQpIDnI+9XNmGV4nLJRVdfEduT59hM6Uvq32SRc5yQDTmOKxfEeuQ+HdB1DU7gj7PZW&#10;8k8n+6q7j+lfFo/bN8fD5vI0b/wFm/8Ai60y/KMVmilLDr4TPN+IsFkkoxxX2ux92/56Uh/OvhQf&#10;tm/ED/nno/8A4CP/APHa+lvgP4y1/wCIHgOHW/Ea26TXM0nkLbxGL92p2fMrM3zblatMfkeLy2n7&#10;TEWUWYZVxTl+cVvYYXm5vQ9ZopKWvCPrwooooAKKKKACiiigAooooAKSlpKAPmn9uH/kQdB/7Cf/&#10;ALSlr4s9a+0/24f+RB0H/sJ/+0pa+LPWv3DhH/kVr/t4/mLjz/kcy/wo2vC3iC58J69a6ra7ftVo&#10;ztGH+4rMjr/463zVlzXE01xLLJK000rM7TStudm+9vaosFzxW14d8L6z4vvfsei6fcapdfeZYI2b&#10;b/vP91V/2mr6ifsKH7+ofE0XXr8uHh7390xmICgKc+tfq2rLDb73OzgZavge1/ZM+It1Z+a2l2tq&#10;3/PKe7jD/wDjrMv/AI9X0Z+1b45k8J/DCaxtZCl5q0n2BXX+GNlLSN/3yCv/AAIV+acR1qOcYjDY&#10;fCT5t/0P2PhCnXyDB4zFYynKEfd+LS+589ftC/Ha5+JWsXGlabM0Phm1k/dJn/j7Zf8Alq3+x/dX&#10;/gX3vueJqxU8UlXtN0u51a/t9Ps42lu7qVYIov7zN9yv0LB4OhluHjTp+7GJ+T4/HYnNsVKtW96U&#10;imVP8XFIcDoa+5Phv+yp4Y8LWSXHiK2j17VWUNJ9o/1Efsqfxbf7zV6BffBHwHq1q8T+EtJiST7z&#10;29mkL/8AfS7Wr5CvxjhadXkhCUon3uG8PcfWpc9SpGMv5T82z1OetX9M1K80K+ivrG5ks7qNt0Vx&#10;EzK6/wC7tr2r9oX9nr/hW+zWtDaS50OaTypIn+Z7Zm+7838St93c/wB2vB8E9elfYYTGYfNKHtKf&#10;vRkfB47AYrJ8T7Gt7so/1ofoV8A/i9F8VvCPmTeXDrVm4ivbdf738Lr/ALLf/FV61t+YnPWvzu/Z&#10;18cP4I+KmlSGT/RdRlWwnXPy7ZXRE/75bbX6JjDCvxTiHLY5bjOSHwy1if0jwlnEs4y9SqfHH3Wf&#10;nl+1N/yXrxT9bb/0miryUfdNetftTf8AJe/FP1tv/SaKvJR901+zZT/yLqH+GP5H85Z9/wAjXE/9&#10;fJfmK2O1J97qa7L4X/Dm9+KHi630azkMSMrST3DJvWCJfvP/AOyr/tV9n+Hf2X/h/oFgscujf2pN&#10;s2NPeyM7N/wH7v8A3ytefmnEOEymXsqi5pHsZLwrjs6j7Wl7sf5pHwBHtwc9ab9019hfFz9k7RZ9&#10;Gn1DwhDLZ6jax+YLNZWaK5Vf4Pmbcrf3fm218fdVrryvNqGbU3Ohv2PNzrI8XkdZU8R9rqdX8NfH&#10;l98N/Fmna1ZMz+RL++t921JYm+8rf7y/d/2q/SbSdYg1rS7TULZ1mtrmNZom/vKy7lNflfHypBr9&#10;Av2WNWfVvgpoJlbzJbcy2zf7qSsE/wDHNlfG8Z4KChTxUfi+E/RfDvMp+1qYGXw/EevttjXex2hR&#10;XwX+0Z8c7j4jazc6Rps7Q+G7OXYuz/l8lX+Jv9n+6v8AwKvof9qvx6/hH4Yz21tJtu9YP2QOv8Ee&#10;1mkb/vkFf+BCvgot8oA6VzcI5XGovr1bp8J2ceZ7UpyjluHdv5v8hCvcc0q4P3jV3TNPutSvoLOz&#10;Rrm7uJEiiiX+Jm+X/wBCr7T+GX7Kfhrwzpsdx4itY9d1d/nk80s8Ef8Asqp+9t/vMK+3zTOcNlMe&#10;ap8Uvsn5pkvD2Lzyco0fhj9o+HmOWpzbmA7iv0ivPgf4C1K3aJ/CWlRI/wB9rezSF/8AvpdrV8r/&#10;ALRP7Pa/DRU1zw+0txok8nlyW8x3PbM33f8AeVvu/N92vJy7irCY+qqE4csj3s14IxuV0HiVOMox&#10;PD9NvrnRNSivLGWS2vIG82K4ifayt/s19+fAH4xJ8V/CitdbIddsf3V7Cv8AF/ddf9lq/Pf+H3zX&#10;qH7PHjh/A/xU0e4MjfZr6VbC5T++su1U/wC+W2tXRxFlcMdg5VI/xIfCcnCedVcrx0YSl+7l7sv8&#10;z6E/bS8IjVvA2n69Gm6XSbnbIf8AplLtRv8Ax7ZXxYuWyo71+n3j7wzF4y8G6xozlU+22rxqf7rH&#10;7rf99V+Y0sUtjcywyxsssLMrI331Zfl+avK4NxftMLPDT+ye54gYBUcfDFx2qR/GP9I1/BOvN4U8&#10;WaLrCkj7DeRTv5fVkV1Z0/4Evy1+oNvMt1AksbKysu5Wr8ojzX6J/s7+KB4q+EPh68Zt0sEH2OUu&#10;ed0X7rP/AALarf8AAq4uM8M7UsV/26el4c4606+El1948H/bb8VLd+ItD8PJIQtnA15Lt/vSPsT/&#10;AIEqo/8A33XzLn92B6Gu4+NHir/hNPid4i1NZN9vLdPbwN/0yi/dLt/3tu6uF9R1r7HJMK8Hl1Km&#10;fnPEWNePzSvX/vfloKR8xr9E/wBnnxQvjD4SaBcNJvuLeD7HNzlt8fy5b/eVVb/gVfnYDlq+r/2I&#10;fFn/ACMHhuQ9GW+g9+Fjl/8AaX514vF2EdfAqsvsH03AWO+r5p7GX/LyNj0f9rPxN/wj/wAH723j&#10;YpNqk0dkpX/a+ZvzVGX/AIFXwVIfu/Svpj9trxG134l0LQkkKpZ2rXkir/ekbYn/AHyqv/33XzL2&#10;rbhPC/V8ujN/a945uOcZ9azeVNf8u/dL2n2M+qahBZW0W+4uJViiX+8zttRf++q/TrwfosPhnwxp&#10;GkQ8xWNrFbo3+6u2vhv9lfwgPFHxe0+eaPdbaXE95Ln7m5dqxf8AAtzK3/AK/QJcLgDoBXyXGOM5&#10;69PCx2h+p9/4d5f7LDVMbL7Xu/cSUUUV+en7AFFFFABRRRQAUUUUAFFFFABSUtJQB80/tw/8iDoP&#10;/YT/APaUtfFnrX2n+3D/AMiDoP8A2E//AGlLXxZ61+4cI/8AIrj/ANvH8xcd/wDI5l/hRpaFpNzr&#10;2s2Gm2i4uryeKCPf9zcz7V/9Cr9H/hv8PdN+G/hm30rTIlRIwvmzsv72Zv4mdvWvhL4Aqk3xj8JR&#10;Scq16rf8CVHZa/SE+lfL8ZYmr7Wnh4v3PiPtPDrA0vZVcZL4ublHN2r44/bo1AzeIvDGnhvlitpZ&#10;9v8AvOq/+y19jt2r42/bk00w+JvDN+PuzWksX/fEqN/7VrwOF+X+1afN5/kfW8bc39iVeX+7+Z8w&#10;q22tbw/4gv8AwrrMGp6TOttfWzP5NwI1k2sysu75lZfu/wCzWT1q1p9rc3twlvZwSXNxK3yxRIzu&#10;7f7O35q/dK0ITg4VvhP5joTnCalS+I9P/wCGpPif0/4Sdv8AwCtv/jVH/DU3xP8A+hnb/wAArb/4&#10;1XE/8K98Wf8AQsax/wCAMv8A8TSf8K98Wf8AQsax/wCAMv8A8TXi/VMo/wCfdP7on0X9oZ//AM/K&#10;n3yOi8RfH/xz4u0u70vVNe+32NwmyW3ezgUN/d+ZYlavPV3r04roP+FeeLO3hjWP/AGX/wCJpP8A&#10;hXfiz/oWNZ/8AZf/AImuzDywOGhyYflj/wCAnBiI5jjJ8+JUpf4uZmHDLLDJDLG2yWJt6/7LL81f&#10;qlpd4moabbXCfcmiSRf+BCvzNX4e+LJBsPhjWf8AwBl/+Jr9MNJs103S7S1HSCJIv++Vr874xqUa&#10;vsPZu/xfofrnh1Rr0ZYlVYcvw/qfAn7U3/Je/FP1tv8A0miryUfdNetftTf8l78U/W2/9Joq8lH3&#10;TX6BlX/Itof4Y/kfkuff8jXE/wDXyX5n1V+wrbxtf+MZtmZI4rOJX/2WaXd/6CtfX38VfI37B/8A&#10;rfG3+7Y/+16+uf4q/GuJf+RpV/7d/wDSUf0XwX/yIqH/AG9/6UyM/wCrYdttfl144t47Txxr8ES7&#10;IoNRuIlT+6qysq1+ov8AA3+7X5efET/koXif/sJ3X/o1q+g4L/3mqvQ+S8SP92of4mc92NfeH7HX&#10;/JG7b/r9m/8AQxXwf2r7w/Y6/wCSN23/AF+zf+hivouMP+Rd/wBvf5nyHh7/AMjb/t1/oea/tz38&#10;kureFbQf6qKCeXP+0zIv/stfLPrX1H+3RZNDrfhW7H3ZYJ4v++WRv/Zq+XPWvS4Z5f7Kpcvn+bPI&#10;4z5v7br8393/ANJRq+HfEWoeF9YtdU0udbe/tWZoLjy1bYzq6bvmVl+7/s16Kv7UXxQRcDxOwH/X&#10;nbf/ABqvMLC1ub24S2s4JLm4kb5YokZ3Zv8AZ2/NWv8A8K78Vnr4Z1n/AMAZf/ia9LFYfL6k+fEx&#10;jKX948jB4rM6cOTBSlGP92/6Hb/8NTfE/wD6Ghv/AACtv/jVZuvftAeO/FGl3em6r4h+22F1Fsnt&#10;5LOFQw/3liVq5v8A4V74t/6FjWP/AABl/wDiaT/hXfiwf8yxrP8A4Ay//EVzxwuUwlzxp0//ACU6&#10;Z47PKkeSdSp98jnsL61LC5hlWWJtk0T70Zf4Wrb/AOFeeK/+hY1j/wAAZf8A4mnp8OfFbttXwxrH&#10;zf8ATjL/APE13yxWF5X+8PKjgsXzL3JH6Y6TdDUtLtLofKJ4kl/Na+Af2mfB58J/F7WFji2Qahtv&#10;o/8Atp97/wAiq1ffuh2g0vR7K07wQJF/3ytfOH7bHg8Xvh3RvEca/vLGd7WTb/clX5Wb/gSj/vuv&#10;xrhvGfVsz5fsy90/ofjDL/ruSqr9qn73+Z8d5yuK+iP2ffij/wAIX8I/iJbSSeVLZxLeWjfxebKn&#10;lf8AjrLF/wB9V87/AHWNWIrmWNJVjkZIpl2Sqjf6xVdG+b/gWyv1/McDHMaKpS/un4BlWY1crxPt&#10;qf8ALL8UVuvFTQwyyPtjVn2rv/74Tc//AHytQr96veP2SfAUHjTxpq1zewCays7ORGz/AM9ZlaPb&#10;/wB+/M/OrzDFxwGFlWl9kjLMDUzTFxwtP7R4R057V6f+zj4u/wCEQ+LmiTvL/o95J9gn/h3eZ8qf&#10;+P7K4XxBo02ga1qWl3BzPZ3EtvL/ALysytWdazS28sMkbeTLEyujf3WX5lq8RTjj8LKmvhnEnC1q&#10;mWYyNb7VOX5Hc/HHxQfF3xV8Q6ih3It21vGD2ji/dLt/2W27q4Lqpp2Wk3s/zlj82+n28Mt3JDDH&#10;G00szqiIn8TN8q1VClDCYaNKP2DLFVp5hipV5fFOR9nfsYeERpfgTUfEEqKkmpz+VG3/AEyi+T/0&#10;LfX0juBY47Vy3gHwvF4L8F6PoYdX+xWkULsv8T4+Z/8AgTV1O3qfXiv57zHFPG4upXf2mf1pkuC/&#10;s7L6WGX2Y/j1JaKSlrzj3AooooAKKKKACiiigAooooAKSlpKAPmn9uH/AJEHQf8AsJ/+0pa+LPWv&#10;tP8Abh/5EHQf+wn/AO0pa+LPWv3DhH/kVx/7eP5i48/5HMv8KPQ/2f8A/ktHhT/r+X/0B6/SNfu1&#10;+bn7P/8AyWjwp/1/L/6A9fpGv3a+O4y/3un/AIf1P0Tw5/5F9X/F+iDoQK8G/a28CyeK/hnJf2qG&#10;a70eT7ZtX7zRbdsv/jvzf8Br3oDdzVS4torqF4pFVo2Xaysv3q+LweIlg8TCvD7J+jZlgo5hhKmF&#10;n9o/KMKTV3TNSuNH1CC9tGa3uraRZY5F+8rK25a9Y/aA+B918L9al1Cwha58N3k+6GZRu+zO3/LJ&#10;h/7N/wCzV40qljgV/QuFxVDMcP7Sn70ZH8j47A4nKcVKjW92UT7h+Gf7VnhjxNp0Vv4hnj8P6vt2&#10;yfaN32dj/eV/4f8AdbbXqX/C1PBi2/nnxTopg/56i/i2/nur8zslT8wzSH5jwMV8fX4Nw1afNSnK&#10;KP0HCeIONo0uSrSjL+8favxO/a38P+HLWW38LFNd1Zsos2G+yx+7fd3f8B/76rR+Fv7U3h7x0sNj&#10;rJXw7q7fKnnOPIlb0V/73+y3/j1fDJyvUUnJrqlwngPYeyi5c38xwx47zP617a0eX+XofrFGYplB&#10;UK34VN2zivl39j+18ZSaTNdanfzL4ZEeyys5/n8x9w+eNn+ZFUfLs+7uzivqIntX5FjsL9TxEqHN&#10;zcp/QGVY3+0cJHE8nLzH54/tTf8AJe/FP1tv/SaKvJR90161+1N/yXvxT9bb/wBJoq8lH3TX79lP&#10;/Itof4Y/kfypn3/I1xP/AF8l+Z9X/sH/AOt8bf7tj/7Xr65718jfsH/67xt/u2P/ALXr6571+NcS&#10;/wDI0q/9u/8ApMT+i+C/+RFh/wDt7/0pkX8L/wC7X5e/ET/kofij/sJ3X/o16/UL+B/92vy9+In/&#10;ACUPxP8A9hO6/wDRr17/AAV/vVX0PkvEj/dsP/iZz3Y194fsd/8AJG7f/r9m/wDQxXwf2r7w/Y6/&#10;5I3bf9fs3/oYr6PjD/kXf9vf5nyHh7/yNv8At1/oO/ay8Cy+K/hlLqFrEZrzR5Ptaov8UX3ZV/74&#10;Jb/gFfB5X5QR0r9XZYUmjaN1V1dfmX+9XwH+0F8C734a65cajYRNN4bvJN8MyDd9mf8A55N/8V/F&#10;/vV4nCOaRpr6jVf+E+l48yKpOUcyoL/F/meVaZqV1pd9BfWc7Q3drKlxFJ/dZfmWvtD4Z/tYeGvF&#10;GnRWviG4XQtWC7ZPMVvs8v8AtKx+7/ut/wCPV8RFvTgULj+Kvtc0ybD5tG9Z2lE/N8l4gxWRzlKj&#10;8Mvsn6Zf8LW8GNb/AGj/AISjRRD/AM9Dfxbfz3V5J8TP2uNB8OW0lp4XEeuapt2rNsb7LGfV2+83&#10;b5V/76r4oZSnUUAk/d4r53D8H4alU5qtTmR9Zi/EDHYinyUKcY/3j7n+FP7VHh3xuYrHXQnh/V2O&#10;B5x/cS/7r/w/7rV74u1l3LtK9sCvydLM33ulfYn7Idn41bTZb3Ur2ePwmI/KsbW4G7zW/vx7vmVP&#10;/Qq8LiDh/D4Gn9ZoT5f7r/Q+p4U4sxOZVo4LE0uaX80f/bj6g9DXF/FXwgvjf4ea1opVTLcW7LF/&#10;10X5oj/30q12pwBRt3Lj8K/PqdSVKrGpH7J+tV6McRSnRltI/Jr543ZW+Tb8rI9I2W5xXpf7Qvg/&#10;/hDfixrtmsbJb3Un22A+qy/M3/AVbctebf8ALH3zX9J4TERxOGhiI/aP43x2FlgsVUoS+KMrDOmK&#10;+6v2P/C39g/Cv+0ZBtuNXnaf5uu1f3a/+gM3/A6+ItN02fV9TtbG2XdcXUqRRJ/eZm2J/wCPV+nv&#10;hfRYPDfh7TtJthi3sbeKCMf7KqFFfCcaYxxw8MND7X6H6d4d4D2mLq4uf2Y/mfE37XfhQ+H/AIsT&#10;X8ce2DWIEulk/wCmq/umX/x1Grw/btwT3r7Y/bT8Kpqvw/sNbij3zaVd7ZGXtFL8jf8Aj3l18T8s&#10;v0r3+GcV9by2n/NH3T5jjDA/Us2qxj8Mve+//gh/rGOK9V/Zl8I/8Jb8X9GSRN9vpha/k3f9M/u/&#10;+RWWvKlO0g19ifsUeERa+Hdb8SSLiW/nS2j3f3Il+Zl/4Ex/74rbiDFvA5fVkvte795hwngP7Qza&#10;nTfwx977j6kHQUtFFfgB/WAUUUUAFFFFABRRRQAUUUUAFFFFABRRRQB4h+018Mda+J/hfTrLQ44J&#10;p4L0TyJcSbF2+U6/1r50b9kP4iNgeRYf+BQ/+Ir72H4UvFfSZfxBjMuo+wo8vKfE5pwnl+b4j6zi&#10;ObmPjD4Vfsx+NvCfxG0TV9TisktbS482V4rhWb+L7q7K+y8H6rinAhRgjGaRvQYrzswzKvmVWNWv&#10;uexlGS4bJaUqWG+GXcloopa8w94x9U0e01nT5bK9gjurSRdslvMqssi/SvmX4ifsYxXM0954P1KK&#10;y8z5xp94GaJf9yRfmC/7O1q+rT93jAo6rzivSweYYnAS56E+U8PMslwWbR5cXC/5n5xa1+zv8QvD&#10;7OJ/C93cwr92Sy2z/wDjquzf+O1gH4W+MWfyv+EU1oSf88/7Pl3f+g1+nnC54/WjaP7ua+whxni4&#10;xtKnE/P6nhzgZSvTrSX3H5y+Hf2dfiB4ikUReGbm2i/imvCkCL/30yv/AOO1778MP2OtO0O6i1Dx&#10;dcR6xPF8y6fb7vsu7nlt3zN2+X5V9mr6dUAZ/wD1UuC3FeVjuKMfi48ifLH+6e3lvBOWYGXtZL2k&#10;v7233Fe3gitoljiRUiVdqqi/dq2ehpaK+TvfVn6AkkrI+OvjZ+zj408efE7XNd0yGyksr0wmKSaf&#10;a2FgiVvl/wB5WrjP+GP/AIi7Nv2fT8dc/a1/+Ir7z8tVbOPm9aNobnGT619XhuJ8fhaUKNPltHyP&#10;z3E8D5Xi6869Xm5pS5t/+AfPv7Lfwf8AEHwsfxI2vJbw/bhbCAW8vmf6vzd3/oS19BsvU0nIYj8q&#10;N1fPYzFVMbXliKvxSPscvwFHLMNHC0Phj/w4yVdyMqkBiMV8Q+Lv2V/Huq+MNbv7WGwa3u724mhM&#10;l2u7Y0ruvy7P9qvuDaT1UU78P1rry/M6+WSlPD7yPNzjI8JnkIwxV/dPgn/hkH4iqCPIsf8AwKX/&#10;AOIr6f8A2evAWq/Dv4dxaPraxJdrPLIyRS712s5K/NXrHPp+tIfoBXXmGfYzMqPsK9uU4Mq4WwGT&#10;4j6zhubmHdKy9T0u11izltL23jubWdNkkUq7lZf9qtTilNfPp21R9fKCqK0j5S+I37GlreTS3ng/&#10;UFsnb5v7Ovmdol/3X+Zk/wC+WrwvxD+zz8QfDrj7R4XurmJfuvZlJ0/8ddm/8dr9HlxQyhq+swfF&#10;OPwq5W+Zf3j8/wAw4HyvHS9rTXs5f3dvuPzC/wCFXeMDJ5f/AAiutGTr5f8AZ8u7/vnbXRaD+zv8&#10;QtflQReGrq0hb70t+FhX/ge5lf8A75Sv0ZC99uKU4P8A+uvVlxnjOW0KcTx6fhzgYyvUrSf3HzD8&#10;M/2O7DR5kv8AxZdx6rcL8wsbcN5CN/tMfmf/AHflr6VtreKzt0iiVY4lXaqqv3at4peB2r43GY/E&#10;4+fPiJcx+iZdlOEyun7PCQ5RaKWivPPYPnL9pr4G6p8Tr7RtT0KO3e9tY5IJ1mk8vfG2GT5v9n5v&#10;++68S/4Y/wDiJ1NvYf8AgUP/AIivvYUxvlbPAr6fA8R47A0Y4elblifCZlwdluZYiWJrc3NLsfHn&#10;wb/Zf8T+HfiJpOq+Io7NdPspPPMcc2/fIqt5f/fLbWr7DVdu70xipMUcbTxxXl47Ma+ZVfbV9z3c&#10;oyfDZLRlRw3U5T4jeF18a+CdY0UlUe+tZYEZv4WYEK3/AH1tr4z/AOGP/iJ937PYZ/6+1/8AiK+9&#10;v4elRPkdAorqy7OcVlcZRw7+I4M44bwOdVI1cVfmj2Pg7/hj/wCInT7PYZ9fta//ABFfYfwt8Hr4&#10;C8A6NoreX5tnbqszL91pfvSt/wB9s35110fP901LwFxinmOdYzNKcaeIekQyfhvA5LUlVw1+aXck&#10;opKWvBPrQooooAKKKKACiiigAooooAKKKTNAC0UUUAFFJS0AJRS0lAC0UUUAJRS0UAJS0UUAFFFF&#10;ABRSUtABRSUtABSUUUALSUtJQAtFFJmgBaKSigBaKKKACkpaTNAC0UlFAC0UUUAFJS0UAFJS0UAF&#10;JRS0AJS0UUAFFJS0AFFFFABRRRQAUUUUAJScUfw1k6trVtoWm3d/eTLb2drG0ssrthY1VdxNEbyl&#10;yoznONOHPLYuSSLFGzu6hAPmZu1eK+Nv2rvBXhGZra2mm1+4X5XXTVVo1/7aMyr/AN87q+cPjV+0&#10;Hq3xNvJbCyllsPDkbN5duj7Wufm+VpP/AIj+GvHGYgYH3a/Tcr4RVSHtcc7f3T8Uzvj6VOo6OWx/&#10;7el+h9S337c11IQLPwnDAv8Aflvmf/x1UWnaT+3NcwsI7/wrHIv8UkF6y/8AjjI3/oVfKtL+NfW/&#10;6s5Vy8vsvxf+Z8L/AK553zc3t/8AyWP+R+gfgH9pbwd49khs471tK1CQ7UtdSAiLj0RlLIx/2d26&#10;vYVYupKnI7V+TjFc/KOK+kP2df2kLnw/eQeHPFFy02kSt5Vpeyt89o39x2/55/8AoH+59z4rN+E3&#10;hoe3wT5l/KfouQcdrE1Y4bMI8v8Ae/zPtXvWD4q8RWnhXw5f61dhmtbGB55FiXc21f7oreUhlBHI&#10;rgvjocfCHxcPTTZ//QDXwGHpqpWhTl9qSP1bG1ZUMNUrQ+zFnnv/AA2p4C/54at/4Cr/APFUf8Nq&#10;eAv+eGrf+Aq//FV8MfjR+NfsT4Qy617yP55XH+cc1vd/8BP1X02+j1HT7e7j/wBXPGkq7v8AaXit&#10;H1rA8HHPhPRv+vOD/wBAWt+vxmceWcoo/o2jL2lKMmcP8SPiXpfww0BNV1cTNatOsCJbx733tu2/&#10;xf7Neaf8NpeA8Z8nVt3/AF6L/wDFUftp4/4VPB/e/tGH/wBBkr4bZiW5r9C4fyDCZnhPbVubm5j8&#10;j4p4qx+T4/6vhuXl5T7s0P8Aay8GeIdesNKt4NRFxfXEdrCZLZQm932r827+81e8Kcjj04r8x/hX&#10;g/E7wbjg/wBsWn/o9a/TiPAUD0FeNxFllHKa8adHaSPo+D86xWdYepVxP2ZHmfxS+NmgfCeawt9Z&#10;S7klvFd4haxBvlXYrfxL/fFcZ/w2l4C5zBq/t/oq/wDxVefft1f8hbwj2/c3X/oUNfLi8sozX0eT&#10;8N4LHYGniKrlzS/zPjOIOMMxy3MqmFocvLHy8j9Bvh/+0d4Y+JXiJNF0qC+jvWiaVWuIVVNq/wC0&#10;rNW98Qvi/wCGPhhbo2t6gqTOv7qzhHmXEg9dv93/AGq+FPhN48/4V34ludaMfm3MVlPFbRN91pWV&#10;FXd/s/xNXL65r994m1a41XVLmS8vruXdLcTfxf8AxKr/AArVrhGjLFtc3LS/GUiFx5iIYDmcYyry&#10;+6MT630v9sS017xdpGjab4cuGt9QvYLNbm6uVjeJZWVd+3a2fvf3q+md3y7gK/Mn4Vj/AIub4OPb&#10;+2LT/wBHrX6b5Cx9cADmvneJctw2WVqdPDR+yfX8GZxis3w9Wri5X5ZCr93nivMviJ8evCPw1aW3&#10;1DUPP1BEz9hsh5s/0/ur/wACZa8T/aG/aZuIbq48MeELs27xM0N7qkf31YfeWL+7t/ib/vn+8Pli&#10;STMzPvd3Zt7O/wA27dXflHCs8ZTjXxfuxfQ8viDjiGCqSw2Xx5pfzfZPqvWP26AsxTS/CjPH/BLd&#10;Xfz/APfpV/8AZqo2n7c2oocXPhe1nX1gvGi/9CRq+XfxpK+7jwxlXLy+z/8ASj8xlxnncpc3t/8A&#10;yWP+R90+Cv2uvBniKRLbUjP4fnb/AJaXm1rfd/10X7v/AANVr3CxvIL60S5tp454pV3LLE25W/3a&#10;/KlZNuQQGHvXpvwh+Omt/CrURHFI99oUz/v9PlbC/wC08W7+L/0L+Kvl8y4QjGHtcDL3v5T7XJeP&#10;6jmqWZR93+aP+R+jHBX2o6Cub8H+LNO8baDa6tpcyXFjcJvRgPmH95W/2q6TIIx0r8xlGUJcsj9v&#10;pVY1oKcPhPG/Hn7SvhX4e+IrjRNTivpbyBUZ3ghVk+Zdy/MzLWB/w2h4CPPk6vnpj7KuP/Qq+fv2&#10;slH/AAvLWfaO1/8ARa1472HPIr9Wy/hfAYnB0sRNy5pRPwXNuNs0wWNrYely8sZOOx+i/wAO/jd4&#10;b+J0OqTaY1xbJpqxPcyXqLEqq25l/i/2WrhvHH7X/hXw7LPa6LDc+I7mLKNJAVjt96/7bf8AoSKy&#10;18a2uuX9npt/p8FzJDaXjK08cTf63y923d/srub5azMvs2/w1vh+DcL7aUqs/d+zE5cRx/j54aNO&#10;lFRqfal/kfT037cmsO26PwtZww/3JLx2b/vvZ/7LXR+Gf23NHunEet+H7vT4h/y82tx56/8AA1ba&#10;35bq+PMY6inbk/u/rXrVeF8rnDl9ny/9vM8OlxrnVOXN7Xm/7dR+n/hLx1o3jnS/t+i38OoW33S0&#10;T/Mrf3WX7ytXSBvlOTX5d+C/HmseANZj1TR7x7a4X5JU+9Ey/wB1l/iWvv8A+EPxR0/4q+Fo9QtD&#10;5F1H+7u7XduaGXv/AMB/u1+aZ1kFXKv3kfep9z9l4c4spZ1+5qx5av8A6V6HpFHFHasTxN4i0/wr&#10;ot3qmpXC21haxtLLM/8ACK+UjGU5csT7ypUjTi5z2ReurqGzgkllkWOFRuZm7V4j40/a48FeF5JI&#10;dPluPEV2u5T/AGft8pW/66s23/vndXzR8Z/jxq3xY1KWDzZLDw/FJ+40+Nv9b/01l/vN/s/d/wDQ&#10;q8r3FlwBgV+oZXwipQ9rjn/26fiOdcfVITdLLY+7/NL9D6kvP26L5m22nhO2hXd/y1vGf/2Ran0f&#10;9uhxIqal4TTZ/FLa33zf98Mn/s1fKXTvSV9V/qzlXLy+y/8AJn/mfER4zzvm5vb/APkq/wAj9Dvh&#10;7+0P4P8AiJIlnZX507U2+VbHUF8qV/8Ad/hb/gDV6wCSMg5HavycbDN8oxX1D+zz+0hcW95b+F/F&#10;l09xBKyxWl/J8zxOfuxyf3lYZ2s33f4v9n4bOeFXg4e3wb5o/wAp+l8PccLG1Y4XMI8sv5v8z7Gp&#10;aRWDKCDkUtfnx+vBRRRQAUUUUAQ71K47Yr5M/bO+JR/0LwZZzBVkVbu9KN97n92n5jd+CV9YhRz6&#10;YxX5ufG/Wm174ueK7uXqt9Jbr/uxful/8dSvr+F8JDE49TltHU/NuOswnhMr9nT3qS5fkcC3ytgc&#10;1r+HfDWo+LdYg0vSbN729uW2xQpz/vbmb5VVf4mrI2leTXrPwO+MGnfCK51C9l0SXWL67VY45lmE&#10;Yjj6sq/J/EwXd/urX7Dj6uIo4eUsNDmmfz9ltHDYjFRhiqnLT+1I9W8M/sOh4El13xEySt8zW+nx&#10;/Kv/AAJv/iaqeLv2Jbq3tJp/DetfbZ0XctrexrFu/wB1k+X/AL6WtVf27LHp/wAIjOfpfr/8TQ37&#10;dlkvA8Izj636/wDxNfnP/GU+15+X/wBJP19w4K9l7Lm/9LufKWqaVc6LqNxY3sUlndW8vlS27L88&#10;TL96qa/OcGvR/jR8TtO+KniG31m00dtJulhMVyzzJJ5wX7jfd+9/9hXnL4zkV+k4OrVrYeMsRDlm&#10;fjuPp0KOJnTw8uaH2ZH3d+yb8SJPGvw+On303nano8q2ruzfO0WzdGzf+PL/AMAruPjo3/Fo/Fw/&#10;6hs4/wDHDXyx+xfrjWPxSubBm2W+oWMnyf3pVdGX/wAc319T/HJQfhH4vPf+zZ8/98GvxjNMJHB5&#10;0ox2lKMvvP6FyPMJ5hw3KdT4oxlH7v8AgH5rUUUV+6P4T+aY/GvU/Uvwd/yKejf9ecH/AKAtbtYX&#10;g3/kU9G/684P/QVrdr+Y638SR/auG/gw9D5//bU/5JNb/wDYRh/9Bkr4YHQ19z/tqf8AJJrf/sIw&#10;/wDoMlfDHY1+y8If8i1/4j+cfED/AJG6/wAKOt+Fn/JTvBv/AGGLT/0etfp1H90fSvzF+Fn/ACU7&#10;wb/2GLT/ANHrX6dR/dH0r5njP/eqX+E+38N/9yrf4j4//bt/5CvhD/rhdf8AocVfK9fVH7dv/IV8&#10;If8AXC6/9Dir5Xr7fhn/AJFdL5/mz814y/5Hdf8A7d/JCjPal4brwa0ND0u51rVrbSrGPzbq8kWK&#10;CP8AvM3yrX3d8LP2cfDHw/sIJbyyh1nWvvy3l1HvIb/pmrfcWtc2zuhlMfe96UvsmGRcOYrPakvZ&#10;e7GP2j4s+FmT8TvBw6j+2LTj/tutfZ37S3xOl+HPw9kSxmMOr6o/2a3dcbolHzSS/wDAV+X/AHmS&#10;vYlhijjAAVdvTFfFH7ZniCTUPidp+n7s2+n2Suq/3ZZHdn/8cRK+Ap4pcS5rR9pT5YxP1DEYCXB2&#10;SV1Tq80qnlb/ADPnrpR9aPvNXr37NXw1g+I3xEQagvmaXpsf2qaL+GVt21Ub/ZZvm/2tlfqmMxNP&#10;A4edep8MT8Sy/BVcyxUMNT+KRn+Bf2ePGnxAtVu9PsI7Gwb/AFV1qEnlJL/u7VZmX/a27a6bWv2P&#10;viFpdq88X9l6ttX/AI97W5ZX/wCA+Yqr+bV93QxiOMqBgDpTwPwr8gqcXZjKrzwson79S8PssjS5&#10;KspSl/MflTqGl3OnahNZ3kMlldxNtkt7hGRl/wC+qot8vy19qftc/DG11nwifFlrGItU03asrovz&#10;TQM6qyt/u/e/76r4sIwoPUmv1DJs0jmuH9v9r7R+LcQ5LUyPGfVpS5o/ZPoT9kL4mN4f8ZHwvdyZ&#10;03Vizwo//LK5X7v/AH0q/wDfW2vt4x7iDntX5V6Fqk+h61YajbN/pFnPFcRf7yurL/6DX6k2N1Hd&#10;WkU0fzK6BwfZq/NeLcDHDYuNeG0z9j4BzKWJwVTDT/5d/kz4I/ay/wCS56x/1ztv/Ra1490YV7D+&#10;1j/yXPWP+udt/wCi1rx7+IV+nZN/yL6H+GJ+LcQ/8jbE/wCKQE78kmvYfAP7MXjTx1Yw3pih0bTp&#10;V3Rz3rtvZW7qiru/7621N+y58O4PHXxEFzfRLNpmkx/apIivyNI3yxL/AN9b2/4BX32qhVIBwtfJ&#10;cRcRVcBW+q4X4kfecJ8I0c0o/XMZ8P2YnxVqn7FHim0tfMsta02+k/55zb4h/wAB+R68K8T+FdV8&#10;G6pJp2tWM9hdx/P5M38S/wB5WX5WX/aWv1NbPQdK8Y/aU+HMHjb4b3tz5anVdLje8t50T58L8zL0&#10;/iVP++lWvFyvirEqvGnjPejI+hz3gfCxw0q+X+7KP2f5j4AHysM16p+zx8Rpfh38SrJzJt03UpUs&#10;7uH/AGW+VJf+Av8A+O768r+9Rn1r9RxmGjjMPOhU+GR+I4DGVMvxUMRT+KJ+svDcjpivjb9sr4kP&#10;qWuWvg+zn2W1kn2q9RP+WsjfcVv91fm/4F/s19O/DvXX8RfD/QNVlw895YQTSf7zIu6vzw+JmtN4&#10;i+IHiLUn/eG4vp2X/c3Mqf8AfKqtfk3C2BVTMJSqf8u/zP3njbNJQyqlGl/y+/Lc5Xb82DW94S8H&#10;6p401+30jRbdrq7k/h+6kS/xMzfwrWDtLc17D8Dvjhp3wgs9QY6DJql/dyrvulmWLbGo+RVXa38W&#10;7/K1+p5jVxFKhKWEjzTPw7KqOGxGJjDGVOWn9o9R8M/sPxNarJrniKUyMMtDYQbVU+m9vm/8dWsr&#10;xl+xZqOn2slx4c1hdTdF5tbuJYnfj+FlbZ/30q/71bjft2WXT/hErgfW/X/4mhf27LLGD4SuD9L9&#10;f/ia/PI/60Rqc/L/AOkn61KHBUqXslL/ALe98+Ubyzn026mtbmOWG4t5fKlilX51ZW21UX3rvfjD&#10;4/0/4leL/wC3bLSW0iWWNVuYXlWXzJV+Xd8v8W3av/AK4Rm8xuBiv0zB1KtbDxlXhyyPxzG06VHE&#10;Sp0Z80f5j9AP2bfiQfiJ8NoDdyebq2nv9junYcy7cMr/APAlx/wLdXsindn618W/sP609v441/S/&#10;+WV1Yrcf8CiZU/8AatfaSsMkDtX4Rn2Ejgcwq0ofDv8Aef1Hwrj5ZhlNKrU+L4fuJKKKK8A+uCii&#10;igCOQYjYe1fl/wDExGHxA8Uq3yumq3Ssv+7K1fqD1z9K/PH9pzww3hb4w60yxeXBqRW+hb+9uX5/&#10;/Iit+dff8GV4wxkqb+1E/JfEShKeBpVY/ZkeTDPQU7Dx89KRsM3y16h8Dbrwd/wks+n+ObCO4srt&#10;VWC6uJGVIWX+9t/h+b+L7tfrGMxH1ahKryc/KfhGBwv1yvGhzxjzfzHl3FHHrX6HW/7OXwyngWWL&#10;wzbzRMqsrLcytu/8eqX/AIZp+GnfwtB/39l/+Kr4f/XPB/8APqR+j/8AEOsweqqx/H/I/O7hCRjN&#10;Mr7P8RaD8A/CPiS30LUrG0hvZW2ybZ52hjb/AKavu2r/AMDrvLX9nb4YahDHPD4ctZoWVWSVLmVl&#10;b/x6t6nF1GjGM6uHl73kc1HgXFYiUoUq9OUo/F7z/wAj5b/ZHjaX43aYy8+VBO7f98stfYXxyDf8&#10;Kj8W4Pyf2ZPn/vg0nhL4O+D/AALqf2/QtEjsbtomiMqyM+Vb+H5m/wBmn/GiE3Hwk8XxR/ffS7kr&#10;/wB+mavg8fmVPMsyp4iEeWPu/mfqOVZLWyXJK+Gqy5pe9L3f8J+alFFFfu28T+Yb2lc/Uvwfx4R0&#10;U/8ATnD/AOgLW0q7vm6E145+zt8TrHx94GsLY3SnWtMgjgu7eR8v8vyrJ9Hx96vYmePg7wAPev5r&#10;xVGpQrzp1F1P7Ly3FUsVg6VenL3ZRR4B+2kwPwntg38Wpw/+gyV8OOdxz7V9H/td/FK08T6laeGN&#10;LuUuYNNkae7lhbcgm2Mqpu/2V37v94V84f8ALM1+zcL0KuGy6PtY/F7x/OXG2MpYzNZOl9n3TrPh&#10;Z/yU7wb/ANhi0/8AR61+nUf3R9K/MX4Wf8lO8G/9hi0/9HrX6dR/dH0r5DjP/eqX+E/QvDf/AHKt&#10;/iPj/wDbt/5CvhD/AK4XX/ocVfK9fVH7dv8AyFfCH/XC6/8AQ4q+V6+34Y/5FdL5/mz814y/5Hdf&#10;/t38ke1fskWMV38atOeRd/2e2nni/wB7ayf+gvX34v8ASvgr9j3/AJLVaf8AXlP/AOgpX3p/F+Ff&#10;nfF//Iw/7dX5s/XfD2P/AAkv/FL9BzLyPxr4C/a2tng+NOqOfuzW0Eqf98qv/oS19+g18f8A7bnh&#10;RodU0LxJEh8mWJrGaTsrLvdA3+9ub/vmuXhatGlmcFL7Wh1cdYaWIyaUo/ZkmfLX3icV9Q/sM30c&#10;GueKbFyoluIIJ4h/sq8qv/48y18vr8u011Xw18fX3w58XWeuWK+d5JZZbdn2LLE3ysrf+y/7Vfre&#10;dYSWOwNWhD4j8G4dx8MuzKliavwx/wCGP0759KD06VwHw7+Lnhv4k2Uc2kX8bT7My2krhJ4/99K6&#10;fWvEFh4fsXu9Rvreytk+9LcSqi1/P1ShVp1PZSh7x/V1PG4etS9vTneJxP7QF9Bpfwe8VGYrsktG&#10;iX/fkOxP/Hmr850bYwNe+/tJ/Hq3+I7RaBocjNotrL5s9wy7ftMi/L8q/e2p/tfeb/crwJWA6iv2&#10;nhbL6uCwTdb3ZTP5x42zShmOYJ0PejGPKEjbmJr9SvCsLW/hvS4WG1oraONvwVa/N/4X+FW8bePt&#10;F0QKzQ3V0nn/APXJfml/8dVq/TiNQqhB0HFfN8aYiEp0aK3Vz7Hw4w8owr4h/C7RPz+/ay/5LnrH&#10;/XO2/wDRa149/EK9i/ay/wCS6az/ANc7b/0WteO/xCvvcm/5F1D/AAxPyviL/kb4n/FI+pf2GL6G&#10;31jxXYl18yWC2niHqqtKrf8AjzLX1/8AdXnmvzM+Fnj+8+GfjOy1y0Vpood0U9uj7PPib7yf+zL/&#10;ALSrX6A+AfiNonxD0tL7R7+K6iC/NGDtkj/3l6rX5hxVl9ajjXibe7M/a+Bc2w9XL4YFz/eRv/md&#10;lzjng1zPj29jsPBeu3EzKsUdjO7N9I2rbaeGKEu8ihFHzOzbVr5M/aX+Pmn6tpMvhLw3erfRzN/p&#10;t5bvvQquP3Ssv3t38Tf8B/i4+byzAV8dioU6SPsM8zTD5bgp1Kstfs+Z8r0u2gcdau6Tptzq+p2t&#10;hbR7rq8nWCNf9pnVU/8AHq/oeco06fNPofyPCMqtTlj1P0U+BNubf4N+Ew3+s/s2J/8AgLDdX53a&#10;3G8WtahEy7JYrqVGT/ddq/T/AMP6NDoWi2OmwcQ2cEcEf+6q7a/Pb9oDwvL4Q+L3iK2Zf3U9017A&#10;5/jil+f5f91ty/8AAa/MOFMVGWPr3+1734/8E/beOcFUp5Zg3/z793/yX/gHnS56CjDR+1J1b5a9&#10;g+AE3ge7159I8b2EMsN189peSyMqRyr8rI+1v4v4Wb/2av0fGYr6pQlX5Obl/lPyDL8H9dxEaHPG&#10;PN/MeP8AHrRxX6I/8M0/DIr/AMirbt/22k/+Kp3/AAzV8NP+hWg/7/Sf/FV8V/rrg/8An1I/RP8A&#10;iHWYW/ix/H/I/Ow47CjdX2VrGjfAHQ/FUegXVpZQ3j/K8pklaCJl/gaTdtR69Eh/Zw+Gk0XmReGb&#10;Z0ZdylZ5W/8AZq3qcW4elGMp0Z+8c1HgXF4iUoUq9OXL/ef+R81/sWhv+Fu3W3oulTt/5Fir7pAG&#10;Sy964jwX8JfCvw/u5rvQdKjs7qZPLkmV5H3L/wACZqyfi58aNG+E+mpNds95qNwGFrp8JG+T/ab+&#10;6v8AtV+dZliZZ1j+fDQ3P17I8HHhrK+THVI+7eR6lSfhmvil/wBtrxU18XXRNKWw/wCeDeY0v/fe&#10;7b/47Xu/wZ+P2j/FqGW1ER0zV413S2EsiuWX++rfxCssVkmPwVP2tWHunTgOKMrzGt7ChU949iop&#10;KK8M+sG9eK8K/aa+EL/Ebwj9usId2t6VvltkX/lurfei/wB7+7/tf71e67hxxQ2GyK6MJiamDrxr&#10;0viiefmGCpZhhp4at8Mj8mxuhd1ddm35WRv4aaWLfSvt/wCN37L1h4+kn1nw+Y9J1xvnliZf9Hu2&#10;/wBv+63+1XyJ4u+H/iLwPcNBrmkXOmDdtSWZMxSf7rLuVv8AgLV+7ZXnmFzKGkuWf8p/L+c8M47K&#10;Kvvx5o/zdCXQfiZ4q8JxiHR9f1DTY0+5bxTts/79N8v/AI7V/WPjV461y3WK78V6lJEfkZYZfKVv&#10;97bt3Vw/3eho3Fu9erLBYWUuaVOPN/hR4ccyxsKfso1Zcv8AiY5g0jHd8+771d98NvjR4n+F9yn9&#10;m3jXFizbpbG43NA394Kv8Lf7S1x2k6NqGuXq2umWU19dN923t4nlf/vlVr6a+Df7JU0lzFq3jeIL&#10;CreZFpA+83/XV1/h/wBhfX5q8vN8Zl2HocuL97+6e5kGW5risTGeBvH+92PoP4X+OpPiF4Nstdl0&#10;ybSzdLuEFw3X/aVv7rV1t9YRX1nNbzJvimTy2X/ZqSO3WGMRoqoirwvpVhcY9q/A6k4ubnT90/qW&#10;jSlGlGFaXNI/Lzx34RuvAvi7VdEuA2+znZUY/wDLSL+B/wDgSstc6vzMAa+9/j98BYPitYJqGnyR&#10;2niG1TbFMw+WePvE3/xVfEPiTwrq3g/VJrDWNPm067U/6q4XbuX+8r/dZf8AaWv3fJM5o5jQjFy/&#10;e/aP5h4j4er5Tipvk/dy+GRQs725024S5sbiSzuI2+WW3kZH/wC+k+aty++I3irVLb7Jd+JdWuYA&#10;mxo5LyRkb/eVm+f/AIFXL1ZtbWe6uIoLaCSaWVtsUMSM7v8A7u2varUcPL95UitD5ajiMTCPsqUm&#10;Q7iqlcdaP+WdemeJPgnrHg34cf8ACUa6jWM9xcRwQWDf61VZWbdL/d+78q/99V5k+M8dKMLjKGKj&#10;elPmsaYvAYnByjGvBqUveOs+Fn/JTvBv/YYtP/R61+nUf3R9K/MX4V/8lO8G/wDYYtP/AEetfp1H&#10;90fSvy3jJp4qlb+U/b/DhNYOtdfaPj/9u3/kK+EP+uF1/wChxV8r19Uft2/8hXwh/wBcLr/0OKvl&#10;evtuGZJZXSu+/wCbPzfjKMnnddpdvyR7j+x5/wAlqtP+vGf/ANBSvvZfuivgn9jz/ktVp/14z/8A&#10;oKV97L90V+dcXO+Y6fyr9T9c8P045Tr/ADP9Be4ri/iV4HtfiN4N1HQ7vaqzIRFJ94xyfwsPdW/l&#10;Xa/wimso9cGvjqVSVKcakPiifodehTxFKVGp8Mj8s/Evh7UPB+vXuj6lD9mvLNtjL/C38Ssv95WX&#10;7rVirknjrX6J/GD4IaH8WtKBuA1jqkC/uL+FPnX/AGWX+Jf9mvi/4hfBDxb8NbiVtS0+SWxX7upW&#10;qtLAy/3nZV+X/gW2v3DJ+IMPjoRhUfLV/rY/mbiDhPGZTVlOlHmpfzf5nndTXU0ty+6Wdpn+5vlZ&#10;nf8A8eqGivrrR3PhOea0FwR1o+lbfhrwrrPizUPsej6ZcatdP/Bbxs2z/ff7qr/tNX1N8Ff2T4dG&#10;uota8ZGG+vlYPBpsHzRRsvTzD/Ey/wB37v8AvV4eZZ1hcthzTl738p9Hk/D+Ozmry0Y+7/N0Ln7J&#10;3wcm8NabJ4s1eDytR1CLbaQun+ph7M3+03/oP+9X011FJtVVCjgUoHy4r8Jx2MqZhXlXq7yP6jyv&#10;LqOV4SOFo/ZPz6/ay/5LprH/AFztv/Ra149/EK9h/ay/5LnrH/XO2/8ARa149/EK/esm/wCRdQ/w&#10;xP5W4i/5G+J/xSBhySOlWLe6nt5BNBNJbSp92aFmR1/3dteifCz4N3nxY0PxNJpUyxappf2Z4beX&#10;5Yp93m7k3fwt8q7W+7/7JxGv+HdU8LahNY6vp81hdxfeimiZW/3l/vL/ALS1tTxmGr1Z4Zy9+Byz&#10;wGLw9GninH3ZfDL8Buo+KNZ1qPyr/V7++iX7qXE8sqf98u7Vl/doBqWKFppvLiiaaV22qiLvdt39&#10;3bXdCNKhHQ8+UqteVpXYzmRizHivpX9kL4Ry6prn/Ca38ONOs98VirL/AK2f7rv/ALq/Mv8Avf7l&#10;Z3wf/ZV1bxVcQaj4rgk0fRPldbVvlup1/u/3ol/vbvm/9Cr7O0bRbTQdNgsbGGO2s4EWKKCJdqoq&#10;1+bcRcQUpU5YPCS1l8R+xcIcKVvbxx+Ojyxj8MTUHavnr9qr4RT+ONCg13SoGm1nTFZWhiTc9zA3&#10;3lX/AGl+8v8AwKvoXOKQ4bivzfBYqpgq8a9P4on7JmOAo5lhpYat8Mj8mM+vNH3ulfaHxq/ZVtPF&#10;00+s+FGi0/VG+aWxfiC5/wBpf7rf+O/7v3q+UfFngfxB4KvPs2taRc6bLu+Xzo/kk/3WXcrf8Bav&#10;3bLc6weZQ9yVpfyn8uZvw3jsnq2qx93+boW9A+KXizwtD9n0nxFqFhAowtvHO3lJ/uK25VqzrXxo&#10;8b+IYTFf+KNRmjP3ooZGiVv95U27lrilbb2zQzbu2K9L6jhOfn9lH/wE8mOZY2MfZ+1ly+oLt7iv&#10;Svhn8d/FHwxkSGyuzqGl7xu0+6ZmiODltrfeVv8Ad+Xn5lauK0Hw7qfiXUfsmladc6hd/wAMVvG0&#10;rf8Ajv3Vr6h+CX7J72V5DrfjSOMyJ88Wj/fRW/vSt91/91flrxM4xuW0KEoYr3v7p7/D+X5ricTG&#10;eA5o/wB7ofQXgPxM3jPwtp+tvYT6Z9sjMq29xgMq9v8AgLfer4M/aA1y81/4xeI5rp3BtrlrOOM7&#10;tsMUfyrt/wB773+81fo40e3aEGBjpXxB+1d8J77QfF114nsoGn0nUWR53jQ4gn27W3/3Vb+Fv73y&#10;+lfnnC9ahDMJOfu83wn63xvhMVVymCh73K/e+7c+fd3ygV1Pwy1i58O+P/DuoWjkSx30QyP4ld1R&#10;1b/ZZWauW429ea9j/Zw+El/4/wDGljqcsMiaFpk6Tz3DrhZJEfcsacfNub7391f+A1+r5piMPQwd&#10;V137vKfh2S4bEYnHUqeG+LmP0Ej+4v0opVG1QKK/nM/sJbC0UUUDCqc1rFdQPHLEs0bfeV1+9Vyi&#10;ndrYTSlozz3UPgf4D1H5rjwrpbufvOlssTt+K7ahj+Avw+gk3p4U0wt/00gD/wDjpr0Tn/Io211R&#10;xmJiuX2svvPNlleBk+aVCP8A4CjI0jw5pug2fkadYWunW/aK1hWJf/Ha2f4aOKXtXM227s74U4U4&#10;8sFYWkpaKk0GVja14f0zXrM22o2FtqNs/wB6K7iWVP8Avlq2+KbT5pR1gZzpwqR5Zq55q37Pvw9l&#10;bcfCenhvVYitdLoPgbw/4UjddI0Wx0vf9/7LbpGW/wC+a6NvmGMZ/GgDHfH1rapiq9SPLUnKXzOK&#10;nl+DpS56VKMZf4R+1SuCoI+lJ5Mf/PNfyFPorC7O/lT3QwQovIRQfpT6KKBpJbDWRW+8ob6ik8mP&#10;/nmv5Cn0U7sXKnuhqxovIVQfYUtLRSGklsFFFFAxKRkVxhlB+op1FAt9zhNY+EPgzXGkkvvC+l3E&#10;r/emFqqu3/Al+aqVv8Bfh/bsZF8I6Yx/6bQeb/461ei4pCB3rqjisTGPKqkvvPNlluClLmlSj/4C&#10;jM0nSbHSbVYLK1htLdfuxW8aoq/gtav8NHFL2rnbbd2d8KcaceWCsLRRRUmh+e/7WX/JdNY/6523&#10;/ota8e/iFew/tZf8l01n/rnbf+i1rx7+IV/RGTf8i6h/hifyBxF/yN8T/iZ9XfsI/wCu8b/Sx/nP&#10;X0/rfh3TPEFmbfUtOtNRtj1iuoFlT8mr5g/YQ/13jf6WP856+uK/H+JZShm9Xl/u/wDpKP6D4Opw&#10;qZBQjNX+L/0pnnH/AAoH4fSSeY3hTTgzf3YQv/jtbeg/D/w34TYtpGhWGnSN96SC2VGb/gX3q6rl&#10;h0z+NCr74+tfP1MViKseWdWVvU+rp5fg6UuanSjGX+EkUDHSloornPRCiiigBKo3VrBqFvLDPDHL&#10;E3yNHKm5Wq/RTTa2E0paNHnd78DvAOoNul8JaT5rfeaK2WP/ANBptr8CPh9bt5kXhLTCf7s0G7/x&#10;1q9C2n/Io2k11fXMTy8ntZW/xHmf2Xgebm9hH/wFGZpOi2Wj23k2FnBZwL0it41jX/x2tX+Gjil7&#10;Vytt6s9CEI048sFYKqXMEd1A8cqrLEy7WVlq5RS22LaTVmecN8CfAMt4blvCemmRvm5txs/75+7X&#10;Z6fptvplvFb2dvHbQRrtSOJVVV/3RV/bjtmjnuAK1lWq1FapLmOWjhMPh3zUqcYktFFFZHWFFFFA&#10;BRRRQAUUUUAFFFFABRRRQAUUUUAJS0UUAFFFFABRRRQAUUUUAFFFFABRRRQAUUUUAFFFFABRRRQA&#10;UlLSHpQB8I/tOeENf1j4xard2Wh6jewNFBtlgs5Zkbaq7vuo1eT/APCvfFezH/CMax/4Ay//ABNf&#10;qCqLhcgH60qovpX3OD4srYTDwoRppqJ+V43gGhjcTUxM67vKXNsj5X/Yr8P6v4euPGP9p6be2Kzp&#10;ZiMXdq8W8r5+7buRd33lr6m2nzCf89KNoQ/KAvPanr6+9fKY7HPMcVPEuNnI+7ynLVlOChhIy5lH&#10;/O48UtFFcJ7IUUUUAFFFFABRRRQAUUUUAFFFFABRRRQAUUUUAFFFFAH/2VBLAwQKAAAAAAAAACEA&#10;pAG1+7A2AACwNgAAFAAAAGRycy9tZWRpYS9pbWFnZTIuanBn/9j/4AAQSkZJRgABAQEASABIAAD/&#10;2wBDAAMCAgMCAgMDAwMEAwMEBQgFBQQEBQoHBwYIDAoMDAsKCwsNDhIQDQ4RDgsLEBYQERMUFRUV&#10;DA8XGBYUGBIUFRT/2wBDAQMEBAUEBQkFBQkUDQsNFBQUFBQUFBQUFBQUFBQUFBQUFBQUFBQUFBQU&#10;FBQUFBQUFBQUFBQUFBQUFBQUFBQUFBT/wAARCAEeAUsDASIAAhEBAxEB/8QAHwAAAQUBAQEBAQEA&#10;AAAAAAAAAAECAwQFBgcICQoL/8QAtRAAAgEDAwIEAwUFBAQAAAF9AQIDAAQRBRIhMUEGE1FhByJx&#10;FDKBkaEII0KxwRVS0fAkM2JyggkKFhcYGRolJicoKSo0NTY3ODk6Q0RFRkdISUpTVFVWV1hZWmNk&#10;ZWZnaGlqc3R1dnd4eXqDhIWGh4iJipKTlJWWl5iZmqKjpKWmp6ipqrKztLW2t7i5usLDxMXGx8jJ&#10;ytLT1NXW19jZ2uHi4+Tl5ufo6erx8vP09fb3+Pn6/8QAHwEAAwEBAQEBAQEBAQAAAAAAAAECAwQF&#10;BgcICQoL/8QAtREAAgECBAQDBAcFBAQAAQJ3AAECAxEEBSExBhJBUQdhcRMiMoEIFEKRobHBCSMz&#10;UvAVYnLRChYkNOEl8RcYGRomJygpKjU2Nzg5OkNERUZHSElKU1RVVldYWVpjZGVmZ2hpanN0dXZ3&#10;eHl6goOEhYaHiImKkpOUlZaXmJmaoqOkpaanqKmqsrO0tba3uLm6wsPExcbHyMnK0tPU1dbX2Nna&#10;4uPk5ebn6Onq8vP09fb3+Pn6/9oADAMBAAIRAxEAPwD9U6KKKACiiigAooooAKKKKACiiigAoooo&#10;AKKKKACiiigAooooAKKKKACiiigAooooAKKKKACiiigAooooAKKKKACiiigAooooAKKKKACiiigA&#10;ooooAKKKKACiiigAooooAKKKKACiiigAooooAKKKKACiiigAooooAKKKKACiiigAooooAKKKKACi&#10;iigAooooAKKKKACiiigAooooAKKKKACiiigAooooAKKKKACiiigAooooAKKKKACiiigAooooAKKK&#10;KACiiigAooqNnCpub5aAJK57xP450bwhFu1S9jhZvuQqd0rf8Brldc8dX3iD7Rb+GZobTT4flufE&#10;V5/x7xf9cv77f+O1yehzabDePL4a0O78a6uzfvdb1D5It3++1AHTr8Y7y7DS6d4P1a9th/y22FN3&#10;/jtaWg/GLQtYuls7ozaNf4/499QXZ/49VD7P8ULr5/tOi2H/AE77C/61la7L4ga18jxh4Mt9dsR/&#10;y9aW2+Vf9rZ96gD1/wC992n14r4W1i60WLzPCeoP4m0WL/X6LdNtvbX/AHP73+7XqHhvxJp/irTl&#10;vdPm82P7rI3yvG3911/hagDaooooAKKKKACiiigAooooAKKKKACiiigAooooAKKKKACiiigAoooo&#10;AKKKKACiiigAooooAKKKKACiiigAooooAKKKq32oQabayXNzIsMMf3nagBby8gsLaS5uZVht413P&#10;K5+Va8y8Ta1deK5Gs/s8wsFXd/Ze/wApp0/563Uv/LCL/Z+81LrGuTa1eb2LCKN98Fvv5Vh/F/F8&#10;3+6r7f4V3fNWZeWojiCXwsoog3m7dcm+z2u/+/5G5pJW/wBqVqAKK+XrVxEIrKTxnc2/yw2tkn2f&#10;R7P/AHf71bV5b+JXjC6z4u0vwlaL/wAuWnbN6f8AA3rMuNV0i8iWLUPFuqalEi7PsXh+za3t1/74&#10;X/2aoIf+EMt/mtPAGt6k/wDz2uLV33f99vQAxtH8CyN/pnj/AFC4uP732z/7CtDT7Fbdv+Ka+Jh3&#10;fw2+oSLMn/j1PTxDp6LtX4V3e3/ryX/4mq91feHbz/j++GOpQ/7UVn/8RQBJrOn6pJJHdeI/DbTy&#10;xfNH4g8Lyf6Qv+1s+9TbG+ma6/tmz1K2nnT5Jdas4vllXtFfQfeX/rqv3aqW0nhSzm3abc+KvCUn&#10;/XGXyv8Avht9XPtcF/eC4j1jR9YvFGFvbaf+ztS/+Jf/AHXoA9J0HxImvQ7JIzaX0a7pbVm3Y/2l&#10;b+JG/hZf/rV0VeQ/v9OlibbJaSxNugZ4PKdW/wBz7vz/AMXlNtb+6v3q77w34kj1pfKlKpeovzIv&#10;3W/2loA6CiiigAooooAKKKKACiiigAooooAKKKKACiiigAooooAKKKKACiiigAooooAKKKKACiii&#10;gAooooAavWlI70i1538Xtbtrr4U/ESC0uWaez0O9EjQtzG32d+N396qjHmlyiZ6HuHrXC6t4W1jx&#10;Vq3m32opZaVC/wC5srdNzN23s397/wBBr8VLPxDrX2WL/ieat91f+Yjcf/F1Y/4SDWv+g5q3/gxu&#10;P/i6+yXDM9/a/wDkp5P9of3T9t7PwHplvGVd7qf/AH52X/0DbV+z8L6NYc2+mWcL/wB5YE3fnivw&#10;5/4SDWv+g5q3/gxuP/i6P+Eg1r/oOat/4Mbj/wCLp/6sz/5+/wDkof2h/dP3aRVRdqgKKfu96/CL&#10;/hINa/6Dmrf+DG4/+Lo/4SDWv+g5q3/gxuP/AIul/qzP/n7/AOSh/aH90/d3d70bvevwf/4SDWv+&#10;g5q3/gxuP/i6f/wkGtf9BzVv/Bjcf/F0/wDVmf8Az9/8lD+0P7p+7u73qnd6XY6h/wAfNpb3H/Xa&#10;JW/nX4Xf8JBrX/Qc1b/wY3H/AMXR/wAJBrX/AEHNW/8ABjcf/F0v9WZ/8/f/ACUP7Q/un7eN4L0c&#10;B0gtfse7qLVmjX/vkfL+lYWqfDmYSRXOjazNYXsTbommjEqfT/dr8YP+Eg1r/oOat/4Mbj/4uj/h&#10;INa/6Dmrf+DG4/8Ai6f+rM/+fv8A5KL+0P7p+5ulTXkmnxm/SKK66SeS2UP+0taHDdOa/CL/AISD&#10;Wv8AoOat/wCDG4/+Lr7n/wCCYusXTab8TZ728vr5YJbFh9onluGVdkv3d9cGOyKWDoSrupc3pYv2&#10;0uXlPvmiqlhqFvq1nFd2c8dzbyrujlibcrVbr5k9EKKKKACiiigAooooAKKKKACiiigAooooAKKK&#10;KACiiigAooooAKKKKACiiigAqteX0Gm27T3MqwxL/G1ZPiPxRaeH4I1dGury5O22s4D+9mb/AGf/&#10;AIqvOL3XLzWLg3M0iXcrz/ZbWG3b91LP/wA8IG/ur/y1uP8AfVdtAG54g8XXOqRNHbPJaWrffK/f&#10;Zf8Ae/g+6/8A3w1Z/jLQ4NC/Z08YwQRqnmaBf3Eg/wBtrd2qlHCLpBGsnmJdX0WkRyKvyyv/AMvU&#10;qr/d2J5S/wB1Urrvjd/yRrx3/wBgG/8A/Sd60p/xIkS+E/EOz/49Yf8AdWpais/+PWH/AHVqWv25&#10;bI+SCiirWlaJqfiG8+x6Vp93qt23z/Z7GB5X2/39i/w1jVqwow55z5YD+INH0e+8Q6pb6ZpkH2zU&#10;LptkFv5qJ5rf3Edvl3V1vxQ+DviX4R3lvFr1p5MV1FE0FxvT967RI7oqb93yN8rN935KyvFXg3XP&#10;hj4qex17SGS4sLz5ftcD/Z7ponT503f62L7lN8Z+P/EPxFvLS+8S339q6harLEt9NEiStEz79j7f&#10;4Ud32/3d9fP+2x2MxeGxOBqU5YSUZc3WUuzTvb/h+vTr5aUYSjU+I9K+C3hX4aeIfAviVvFl5d2G&#10;u3Stp+nQ/bLdPtkq/wCkf6LuT903yeVvl+X568i0rSrnxPq0VjpFmz3d43+i2M06b2/uJvbYu6s/&#10;Yv8Ad+9UttN9muredoI7n7PKsvk3C74m2Pv+dP4lp4fLcRg62KxMK8pOp70Yy+GOltNdnp+jV9Il&#10;UjKMY8vwnbfFH4M+JfhLcWi69aeTDdRRPFNvT52aLe8Wzfu/dP8AKz/crh66Xxb458TfFTVtPk1y&#10;5bXtYXdbwXHkJ9oZZZd/lfL95UdvlT+HfR4n+Gnijwfpemahq+h6hZ2V/ardrNNayokG53Typdyf&#10;LL8n3P8AbSll+KxGFw9GhnNWn9Yl/Lopel9QqRjKUpUI+6c1RRRX0pzBX3x/wSv/AOPX4mf9fFh/&#10;6BLXwPX3x/wSv/49fiZ/18WH/oEteBnn+4y/r7R14T+NE+oY4X8E+INQj05vs9s8/mtF/wAsvm+b&#10;/wCL/wC+X/u13eh+J7bVv3Z/0e6X70Dn/wBB/vVzXji0kk8TWEUL+VLqFvLbxSf3Z4v3sTf+hr/w&#10;Nq5G1uDcrZNBCyG6LNZwiba6Txf6213/AMMqfN5TfxL8jfLX5afSnt9Fef8Ahfx8twtpbanOrLdN&#10;5VtqAXyklf8A55Sr/wAsp/8AY7/w16BQAUUUUAFFFFABRRRQAUUUUAFFFFABRRRQAUUUUAFFFFAB&#10;RRRQAVzPjbxfbeDdHa7lT7RcyN5Vtap96eX+FBXTV5d4i2Xnxs8PwXx/0WOzeW0VvutLQBhNpepX&#10;mvQ6RPdl/E2qxebqt+n/ADD7P/nhF/d3VXj1SO10nXPFNoixafpcf9k6BCv3V/heX/eatLw7NMzf&#10;FG8Bxq6tKgx95UVH2Vj6isa/BXwakP8Ax7yX0Xmf99vQB0Vnpy6X4n+Hvh5ePsdnLdS/7Tbf/it1&#10;dD8bv+SNeO/+wDf/APpO9Z2obj8dtJz91dJfb/329aPxu/5I147/AOwDf/8ApO9aU/4kSJfCfiHZ&#10;/wDHrD/urUtRWf8Ax6w/7q1LX7atkfJBWx4M8VXPgbxbpXiGxXfe6bL9ogR5XRGb+Dft+Zl/2P4q&#10;x69t+D/hH4b698OfEU/iW8vrLxFOr2un26XNur3UsH79/su77jOq+U3m/L83yV83n+Ow+X4FvFUp&#10;VacvdlGPaWj+SWr8jow9OVSp7p5z8RPiJrXxQ8QQ63r0qzar9jitJ5ot6xS7P41i+7Fv/jVfl/jr&#10;mKHeKZnliVoYmbeqO291X/bor18FhaGDw8MPh48sI/DH+XyMpSlKfNIKKKK7CBjpvXbuZP8AbRtj&#10;16F8Svjl4j+LWl6fp+uNF9n0udnsVt5Zf3UXlInlS7n/AHr/ACbvNf5vnf8AvVwFe1fA3wf8OfFH&#10;hLxE3iy+u9N1ieL+zdOT7Vbp9quP9f8A6Lv+7Lsi8rfL8v72vlc+rYLA06eZ4qh7SVKXu8sbyjza&#10;Nr5b+Xlc68PGpU/dxl8R4rRTpnimlllgikht2bfFDM291X+47/3qbX1MXzJNHIFffH/BK/8A49fi&#10;Z/18WH/oEtfA9ffH/BK//j1+Jn/XxYf+gS14Wef7jL+vtHXhP40T64+LF0NNtvD+pAf8eer27E/7&#10;Lblb+dc/qmi/afFninwyrND9viXWdOf/AJ5XK/edf+B4ra+PH/Ih/wDb5b/+h1Dr0jL8ZvCZT77W&#10;Mob/AHfmr8tPpTj31KK+0EeJLu287TbxvsHiKwVPuSr8v2pf7rV23g/xJdaDrkfhbWbj7YssXm6X&#10;qTf8vMX91v8AbrD8Ow28l78UbWXb/ZfmOzf3VbY2+uf1SZn+Cnha+nLpqtrcp9hk/i+//wDEf+g0&#10;AfQVFRQ7vLUuu1tvzVLQAUUUUAFFFFABRRRQAUUUUAFFFFABRRRQAUUUUAFFFFABXHeP/BreKtOg&#10;nsZfsetWEv2ixuf7r/3f91q7GigDxOPxF9j1x/FLWrWzIiaf4m03b88H9y4/3f8A2WqMmkyx+E/E&#10;ng9D5stj/wATfSGV/wDXwb9/y/5/jr1HxN4OGr3C6lYyrYazGmxbjbuSVf8AnlKv8S157HZzaRcQ&#10;xw240690x/NtIp3/AOPXdw8W/wDjtpf4X/hb71AGul+uq+O/AevRtmHUtOli3f7WzfW38bv+SNeO&#10;/wDsA3//AKTvXIWrR2UdoIVMUGn6kmo20TLh44JH8q4iYf3onc/+OV1/xu/5I147/wCwDf8A/pO9&#10;aU/jiRL4T8Q7P/j1h/3VqWorP/j1h/3VqWv21bHyQVY03RL7Xrr7NpmmXOpXf8UNpA8r7N/39i/w&#10;1Xra8E+LbzwH4v0rxHYrvvdNl+0QJ5rxIzbP49vzMv8AeT+L7tceNlWjQnLDR5qnL7v+I0hy8/vB&#10;4w8E654D1690rXNPns7i1na3854nSKdl++8Tt95f9tKxa6j4l/EjV/ijrya9r0qvqUVnFbzvCz+U&#10;3lf8tUi+7F/tIny/xVg6xo99oN+9jqFs1tdrFFceS/8AdlTzYn/4Gj1x5dWxXsKUMwcY1+X3uXbz&#10;5fL/ADLqRjzS9n8JVoopjvsV2b7irvavYbSV2YEttbT3lxFBBE1zcStsihhXe7N/cSug8SfDfxH4&#10;V0vTNQ1XQ76ztNSs0ulmmtXRIl8102S7k+Vt6fcf++lY+saJfaJdfY9Qgks7hoIrj/bSKVPNif8A&#10;4Gj13fxQ+OniP4s6Rp+ma55aWmnXHnWKW9xL8sXlIuyXe/79vl3ea/zbnf8AvV87ia+YVMThpYCM&#10;ZUJfxJf3bacve51RjTUZe0+I86ooor6E5Qr74/4JX/8AHr8TP+viw/8AQJa+B6++P+CV/wDx6/Ez&#10;/r4sP/QJa8HPP9xl/X2jrwn8aJ9cfGCH7dpOi6ev3rzVbeL9TWLq2uQWvj/xF4inw9r4fsVsov8A&#10;anb59tbfji8WHxFpM5jaZNLhnv2iXo8n+qiQf7TM9cdHB9nii+0GGUWcj3kjzH9zPfN964l/6ZRN&#10;8q/32+7X5afSlRNNuo/D6+GZZfs9/qTf2p4gunHy2cDfMUb/AGq6bwron/Caa5Ya1JA1t4Z0pfK0&#10;ezdf9b/08N/7LU3h/wAByauhk1OOZNNaXz5Le4+S41GX/nrP/dT+7F/31XpaKsa7VXaq0ASUUUUA&#10;FFFFABRRRQAUUUUAFFFFABRRRQAUUUUAFFFFABRRRQAUUUUAFZmsaHa6zbrHMuHXmOVeGjPqtadJ&#10;QB5V4g8PzaKsrTLvtG+RpkX5Nmzb83935Pl/74/uLU3xE1VNX/Z78XXCSB2Ph2/V2/2lt3Vv1r0t&#10;kWRdrfMrfw15h8UvDVn4Z+D3xINl/o1rc6HfytajiKNvs8m5l/u7q0pfxIkS+E/F6z/49Yf91alq&#10;pZ3kH2WL9/H91P4qm+2Qf894/wDvqv2xSVkfJktFRfbIP+e8f/fVH2yD/nvH/wB9VXMu4Gv4Y1qf&#10;w34j0zVba5ubOWznWXzrFkSXbv8AnRN3y/Ony/P/AH67v43fHjVfjldaVc31oujpZrKv9n2ku60b&#10;5/3Uv97zdnyN/ufLtry37ZB/z3j/AO+qPtkH/PeP/vqvErZRgMVjqeY1Ic1anfll/Lzbmsa1SFOV&#10;OMvdke3/AAW8B/D7xb4D8S3PiXU9Q03W5Vay063WW133Vwv+kf6Fu/5a7F8pvN+X97Xk/h7Xm0Hx&#10;Np+r6fPfWCWt0txE8MqfaFi3/c3/AHd2z5fubaxftNs/3pY/++kp/wBsg/57x/8AfVcuHyh0q+Jq&#10;V68qka32ZfDHSzjHyf8AW5cq3NGPLH4T1H43fHjU/jjdaVPfWn9jpZ+av9n2ku+0b5/3Uv8Ae81E&#10;+Rv4f7u2vM6i+2Qf894/++qPtkH/AD3j/wC+q7sty3C5RhY4PBw9nTj8MSKlSVWXNUJaKi+2Qf8A&#10;PeP/AL6o+2Qf894/++q9fmRkS197/wDBK/8A49fiX/13sP8A0CWvgP7ZB/z3j/76r70/4Jb4vNP+&#10;KUcNyFdprBfNjO5k+SWvn87a+o1P6+0deE/jRPq3VLxvEPijUI7TdcskqxL5Tfc2fL97+H5nb/vq&#10;uo0HwjDZ+TNdr5lxH/qol4ji9/8Ae/2v++a1PD3hzT/DWnLaafAsUX3mb7zu395m/iativy0+kCi&#10;iigAooooAKKKKACiiigAooooAKKKKACiiigAooooAKKKKACiiigAooooAKKKKACqV5ZwalazW9xD&#10;HcW0qNHJFIu9XVvvKy1dooA47/hUHgVVwvgvw9/4KoP/AIiuOvtB8DaHrP2DWfh3pFvuy1vdQaVB&#10;JFKv/fG5W/2a9g/Gs/VtHt9atGtrlfl+8rD7yN/eWtPaVP5iOWJxVv4M+F1wvy+HfDC/9ddNgT/0&#10;JK1V+EvgSRdyeDfDzK38S6XB/wDEVy+o6XcaTcG1m6tuCso+WVf9j73/AAJdjbf7u35qzlhha8SN&#10;LOF7qZd0UNvctp11J/txOjeRP/wHbT56n8wcsDu/+FQ+Bf8AoS/D/wD4KoP/AIij/hUPgX/oS/D/&#10;AP4KoP8A4iuGm1Oxs5fLufFPinwtL/zx1Zd6f997WX/x+tK2h167j36X8SbO7Rvu+bbxH+VLnn/M&#10;HLA6f/hUPgX/AKEvw/8A+CqD/wCIo/4VD4F/6Evw/wD+CqD/AOIrDGhfEllzH4q0tl/vG2H/AMTU&#10;NxpfjaDm+8d6dar/ABf6KiUc8/5g5YnRf8Kh8C/9CX4f/wDBVB/8RR/wqHwL/wBCX4f/APBVB/8A&#10;EVxF5qtnazeVffE6+vLj/n30mJNzf98K9JdLCtr59xaakYGO1LrxRqUsW/2WBfmb/d20c9T+YOWJ&#10;1N58PPhtYvsufDHhiF/7r6db7v8A0Guc1nT/AIZaeqJB4H0nVLh32Rw2uiwZZv8AgS0yKHynIhi+&#10;zqzIrRQ2ywf7i+Uvzbv9iVmb/ZWu58L+FBYN9tu1U3n8K/e8v/7Knz1P5g5YGbpfwn8I3Gnwy3vg&#10;Xw7aXLDLQLp0D7P9ndsrf0HwfoXhYznR9GsNI88qZjp9qkHmbfu7to+at38aTiolUnLeQcsR9FFF&#10;SWFFFFABRRRQAUUUUAFFFFABRRRQAUUUUAFFFFABRRRQAUUUUAFFFFABRRRQAUUUUAFFFFABRRRQ&#10;BmatpdvrFobe4DBfvI6Ha8bfwsrfwtXmOvaVLo8gtNRS3a1upP3Ul3F/oVy392Xb/qJ/+mq/K1ew&#10;1TvbCDUrOW2u4UuLaVdkkUq7lZaAPILO61K1vH0qwvvs10v3/Dfij96jf9cJ/wCJaoarHoFtN/xV&#10;Xw/uNHl/jutMTfE3/fFb3iXwjc+H7X7O+nN4s8Lrl/sUrf6VY/8AXJ/vMvtVbw5Pq7Wvm+CvE8eu&#10;2Sfe0rWP9bF/s7/vUAYcNn8KZl3LrmoW3/TJpZU/9kpkP/CuVl8rTNE1bxNcY+VAkrq1dS3iLWo2&#10;C6h8Mhc3P/PW32On/oFTHUPHN9bMy2ul+B9LTlriZkd0X/0GgDMkutV0exE7WukfDzS2+VH8pZb2&#10;X/YVf71Q2qmC6iljtr9L28T9w13J5ur33/sttF/tVBolqNS1hz4Wjk8QaujbZ/FGsfNFB/1yX+9X&#10;qHhXwfa+GlmlMst/qVz81zf3I3Sy9P8Avlf9mgCDwr4YXS/JuboI96i/IkQ/dW2776p/tf3nb5mr&#10;rKKKACiiigAooooAKKKKACiiigAooooAKKKKACiiigAooooAKKKKACiiigAooooAKKKKACiiigAo&#10;oooAKKKKACiiigAooooAK4fxV8K9G8SXZvo/N0rVc7vt1k2x/wDgVdxRQB5lH4T+IVivkW3i62ub&#10;f+F7u1/e0W/whfVrlLnxZrl34gdfmW33eVb/APfFem0UAVLGwg021jtraGO3t412pFEu1Fq3RRQA&#10;UUUUAFFFFABRRRQAUUUUAFFFFABRRRQAUUUUAFFFFABRRRQAUUUUAFFFFABRRRQB574m+O3w08E6&#10;1Lo/iL4geGdC1iBVeXT9S1eC3uEVuV3I77qv+C/i54J+JF1dW3hPxfofiee1VXuItI1GK6aJW+6z&#10;BG+WvyQ/bItfh/ef8FRLqH4pS/Z/ALRWP9rSbpV+T+zU28xfP9/Z9yvrL9n/AFv9mf4LeA/i747/&#10;AGfmk8RX/h/QjfatYvdXq+ZHEkssSBrhPl3MjfMobpQB94UV8h/C/wDbvm+I37IHjb43/wDCFrYy&#10;eHJ7mJdE/tLes/lJE/8ArvK+X/W/3P4a56f/AIKMXMX7GsPx4XwBGzSa1/ZP9if2xwq72XzfN8n2&#10;+7soA+3aK+K/gt/wUZ0r4w+LPFF1/wAIneaJ8MPD3h2XWLzxhfCTY1xF5Pm26rs2/wDLVlVd29tn&#10;3fmxXmM//BVzxXc6LdePtL+BeqXPwltdQFhN4gm1HbJnI9Itiv8AMvybmXc23fzQB+kVFfIPx+/4&#10;KCaH8K/gF4F+K/hTQ/8AhMtC8VXy2kKS3n2N4P3UrNu+R/nR4mRl/wDHq8n1z/grDqPhnxJoOr6x&#10;8G9c0v4T63MV0/xLes8VxdQj71xFEU2N/e2B/u/xc0AfotRXzF+01+21oXwD0Xwimi6Nc+PvFfjH&#10;Y3h7QdOl2m7jYrtld9rbUbeu0bdzfg23mv2f/wBuTVfH3xmuPhB8Tvh/N8M/HzQG6srd7zz4rtdu&#10;/YPlG1tm5v4lbY3SgD7Cor4b+Mn7cHxo+HOoeK72w/Zx1S48G+Gbm4hu9dvdRKCeKJjuuEVYuI9v&#10;zb/nX3rrde/b90Vf2PpPj14b8PPrFtBcx2V3oVxd+RNa3DTJEyNKEf7u9W+78ysv3c0AfW9Ffml4&#10;l/4K76vZaN4d8WWHwU1Z/At00dpea1e3bRQvebN0tvbyiLY+z5+W+9t+6tfoP4B8baX8SvBOh+K9&#10;EkeXSNasYr+1aRNj+VKgdSy/3qALnibxRo/g3R5tV17WLHRNLtx+9vdRuUt4k/3nbC1yfgf4/fDX&#10;4n6k2meE/H3h7xHqSo0n2LTNTimmCr959iPu21+aWuafqP8AwUe/b68R+CvEGr3lt8NPA73W2wtW&#10;2fureVLd9vpJLK33/wC4P9mvuX4cfsf/AAT/AGWNav8A4h+GdDbw5Lp+kzxXl5cX9zcQx2w2yyy7&#10;ZHbDbYuq+/FAH0dRX5wah/wVY8S6pD4h8VeCPglqXiD4XeH7lIL/AMQ3V88T/MeG2rEyx/w/L823&#10;eu7bvFex/Ej9v3QvDf7JukfHHwloD+JdPv76Oxl0m5vfsctrIxdZEd1R/mVl/wCBBt1AH15RX5x+&#10;Iv8AgrfL4d1/wvq118I9as/hfrbbbfxFdytFNchdoneBNmyXymYjbu+b/ZrQ0v8A4KpTW/xi8N6J&#10;4k+FOr+FvAniaaI6Pr2pyNDcTW8r7Y7vymi2tGePuP8AKv8AE1AH6GUV8a/tG/8ABQ+H9nX9oK1+&#10;Gt94DvtfS702K7trzTboPcTzy+asNusGz+KVETdu/i+7Xlvhf/grHrU2teIvB/iP4K65Z/EWGRbf&#10;SPDOnTPJc3U7dYpVeHdEVX5twVt390UAfo5XBfDz40+B/izNrUXg7xTp3iJ9Iufst8unyb/Ik5wD&#10;/wB8t833flr58/Yx/byH7UXizxP4M8ReEW8E+M9BV53sWnaVZI0lEUq4ZVZJEd1VlP8Ae/Cvnz9k&#10;/wCPPhjT/hd+0Rrnwd+Bd1oniLSxayzWVjr8t7cX/myzpujZ4t0SwLvl2pu60AfqHRX5K/8ABMf9&#10;o74nhfFVi/grxF8TLfU7yW9vfFN1qUsptZYrJ2it23o/zSsiKvzjl+lc3+yp+1R8YJP2tPiHrD/D&#10;/wATeOtQ1GV7S58PS6nO58NwNeruX50f5Ivubdq9P4aAP2Oor42+NP7dmteH/jJf/Cr4RfDa8+KH&#10;jLSbf7Rq/l3H2e2s/l3lN235mw6DqvzNsG5vlrpf2dv27fCfxu+E/jDxfrtnN4KvPBiu/iPSbqXz&#10;XtEVGbevyqzK2x127d25duPUA+pKK/Om4/4KneLYtFj+IY+A+rL8GXv/ALAviR9RX7Qx37N+zZt/&#10;2fvbN/y+bmvvnwZ4u0vx74V0jxHotwt3pWrWkV7aXC/xxSKGU/rQBu0UUUAFFFFABRRRQAUUUUAF&#10;FFFABRRRQB+M/wC1zrvgbw3/AMFUptS+JFtb3fgi1SyfU4Lm0a6jZf7NXZuiX7/zlK+mvCvxB/Z3&#10;+Lnwd+Nngz9nvRrPT/Et/wCDr2W6hstFksvtCLE6IPmT5vnlA2/7dfX/AIj+B/w48ZaxLq3iDwD4&#10;Z13Vp1VJb7U9Ht7i4dV4Xc7puq14R+EPgb4e6jPqPhbwZoHhy+mj8iW50jTILSWSLdu2MyKuV3dq&#10;APxy+Av7Tfgrwj/wT7+KHwmvri8PjbV7y4fT7C3tHlE6yxQ/PuA2qieU+7dW7Oyn/gjfAgblfGOG&#10;/wDAhq/WLTvgF8NtH8Qajrtj4B8N2es6jHLFeX0OlQJLcLKf3quwXnf/ABf3u9Wo/gn8P4fB48KJ&#10;4G8OL4W877T/AGGukwfY/N/v+Tt2b/8AaxQB8hP8O9V8ff8ABI/TfDnhWyMup3HhK1uorO1Qhp2S&#10;ZLiVVUfeZ9r/AO8zV8u+E/2tfhvpP/BL/V/hhc3Sr442XGmjQ/JfdK0t15yXW7bt2qjdz95Pda/Y&#10;PQ9E0/w3pNppmkafbaXptpH5VtZWUSxRRKOiqijaq1xtx+zv8LrvxUPE8/w68LzeIvM83+1H0eBr&#10;jzP7+/Z97/aoA/I/4/eAdb+Hf/BL/wCDdjr9vNY3l94rn1JbS4Xa8UUsV00Xy/w7kw//AAOug/a7&#10;/az+Hfxr/Y5+EXw58JTXOr+MbdtOW5sRZur2TwWrW7J935mdn+XZur7B/wCCpXwK8d/H74N+FdG8&#10;AeHpfEOqWevLeT28U8UWyL7PMm7946/xMte2fCH9n/wh4Z0PwZ4g1LwHoNt8QbPRbGC81Y6dbtfL&#10;cJAiP+9Vc7vl27g1AH5l/tn/AA08QfBrxl+zRrPiXVtc8LaTpfg3TPD9z4k0Vd9xpt5b7/NEWGX5&#10;1WUMPn+ba+37ten/ALNvw3+FPjT9qPwh4r0j9pfXvi9470aCW6ttP1bTLpJp4Ion/dfaJ/u/637v&#10;+/X6a+JvCuj+MdFuNI17SLHW9LuB+9sdQtkuIZP95GG01zHgn4EfDj4a6gb/AMJ+A/DnhzUNjJ9r&#10;0vS4LeXa3Vd6LuoA/GmP4r6P8ftO+MHiX49fFDxRZ+LNPt54vDvgnT5JIrdrhklVYli2uu1HCIyf&#10;L/Ezs1dV4Db/AI05/Ebn/mdIv/RthX63SfA34dSeMJvFZ8CeHX8TT5MusNpUH2t9ybG3Sbdx3L8t&#10;S2vwV+H2n+FbjwtbeBvDtv4aupftE+ix6TAtlLL8vztCE2M3yL2/hFAH5q/F7Z/w5j8AbVX/AI+b&#10;XGP7322fNfdv7C3/ACZ/8JP+wBb16LefCfwXqHg+38KXPhHQp/C9sytBocunxNZRlW3pth27Fw3+&#10;zW9omh6d4b0i00vSdOttL0y1i8qCys4VihiT+6qKNqrQB+RmoeJL/wD4Jy/8FAvFfiTxHo99eeAP&#10;F7XTLe20O4ta3MqT5iLfKzwygKy9dv8AvLX1n48/ao+Hf7Z/wk+Jfwy+FeuXOreLr3wreXUFrLYz&#10;QebtCjyl3r8zvu2/L/er638WeDtC8daPJpXiLRbDXtOk+ZrXUrVLiJv+APkVz3gf4GfDr4Y6hLf+&#10;EfAvh/w3qEieU11pemQ28rL/AHd6Ju20AflP+zn+1V8PPhn/AME+/ih8NfElw1l44lGpWltotxbN&#10;vu2uYvKVvu7fkcNu3/d2D2rJ1j4fa14C/wCCSJm1uKa2OueNYtWs7e4XayQMgiVtv+15TN/wKv1k&#10;1z9nn4X+JvE58R6x8PPC+q+IN25tTu9Ht5Lhm/vM7J8zV03ijwN4d8daP/ZHiXQdN8RaUHWX7Fql&#10;pHcQll+62x125oA/KD9ujb/w7j/Zj+7/AKiz/wDTe1b3/BULb/Y37Kv3V/cP/wCgafX6X638I/A3&#10;iXQdO0LWPBugapounfLY6bfaZBLb2vy7cRRsu1PlO35am8TfCzwX42j0xfEPhHQ9dTS/+PFdQ06K&#10;4Fr93/Vb1Oz7i/d/uigD85f2n/8AlL58Hv8Arhpf/o24q7HtT/gtuuxVX/QW3bf+wLX6Gal8L/Bu&#10;u+LbPxXqHhTRb3xNaBfsutXOnRPewbN2zZKy71272/76p/8AwrTwj/wmf/CXf8Iro/8Awlu3Z/b3&#10;9nRfbtu3Zs+0bd/3fl+90oA/Ov8AZg2/8PePjRt2/wDHnqP/AKNta5n/AIJHWst+v7R1par5t1cW&#10;1rFFEv8AGzfbdtfpzpvwz8I6H4pvfE+n+F9HsvEl5u+1axb6fEl5Puxu3yqu9vur1/u03wf8L/B3&#10;w/mvZfC/hPRfDk19t+0tpOnRWrT7dxG/Yq7vvN/30aAPzQ/4I8/Gnwn4HbxP8MtYvZrHxjr2rrPp&#10;1i9rLi48u3Yyru27UZRE339tZv7L/wAYPDX7P3/BRD432/jq9n0VvEGq3thYt9nkmVp5dQV4kYIv&#10;8aN8rfd/MV+mVn8Efh7p/jaTxlZ+CPD1v4skdpX1qPTIVu2dvvMZQu7c396jxF8Efh94y8VWfiXX&#10;fBGgax4itmRodVvtMhluUKH5P3rJu+X+HmgD8e/EGj/8Kn/bc+Lej+OPiz4o+CX9rajdahbeI9Bj&#10;nZbyKW4aeIS+U6uVZG+983zrXrPhb9m/wjrX7L/7SN/8IPidqPxd1rVrezF+Z9LltZWlguFvJcb/&#10;AJpXdN//AAKv038dfCPwV8T7eCLxj4T0XxPHb8wDVrCK48r/AHd6/LVnwX8NfCnw3sZbLwl4b0nw&#10;zZSPvlt9KsYrVJW/vNsUbj70AfiZ8J2+GHjz4C2egeOv2ovFvgmzhVorzwPcafdXNim2XehiSJmR&#10;k6N93dur9iv2Z/AOmfDH4C+BvDejazJ4g0iz01Gs9Umh8prmKTMqPt/h+V6frH7NHwm1/XJdb1X4&#10;aeE9R1aVvNlvLnRbd5ZWx95zs+ZvrXoVrZwabaw29vFHb28SrHHFGu1UVfuqq0AXaKKKACiiigAo&#10;oooAKKKKACiiigAooooAKKKKACiiigArz3xd8evht8P9ai0bxP4+8N+HdWk27bHU9Vgt5fm+78rv&#10;8tafxY8SXng34X+MPENhEJr7SdIvL+CLbu3SRQs6fqtfk7+xV+zP4I/aY/Z7+NHxD+IJuNd8ZNcX&#10;SQarcXbmazkW18/7R975mZn/AI933KAP0t/aX+PWnfAX4G+I/Giahphvo7CV9FgurlES+utn7pE+&#10;b97/AHtqc7VNfIX/AATX8RfEv42eLJfiX4w+OP8AwkEci3kcnw9W/wBzxLvVEuHt1fbEobdt+T+5&#10;83zV86fBMQfF/wD4Jq/FWy8XW0msJ8O737Z4auJp5V+wvKi70Ta/zKu5vlb5f3tfWX/BI/4ReEdI&#10;+AGnfEez0dYPGOrNe6de6l58jebAlz8ibC2xfuLyq9qAPRP21v279O/ZNl0DS9O0vT/FPiPVJHWW&#10;xk1VYX0+MbNkssSqz7W3Hb93O1q85/4KWftIap4b/Z58J+JfhR8QEia68SLY3Op+GdQSVH/0WZ2i&#10;3oW/iCnb9K8e/wCCy3w18N6V4i+G/iy100r4h124uLLULo3Ep86KBYREu3dtXb5jcqtaf/BUX4L+&#10;DPgL+yV4M8NeB9GXQdEk8ZC8azWeWb9+1lOrvulZm/gX8qAPt/4O/HLwreeE/h74d1zxzoz/ABB1&#10;HQNOuJ9Ku9RiTUbiaS1R2Zod2/c3Lfdr1LxL4o0fwbotzq+varZ6JpVsu6e91CdIIYx/tOx21+L3&#10;7ZX7Nng74F/s5/An4heERqVj4s1mC3k1HUWvJWeedrVLhZct/qnR/u7dvy/SvRP+CgXxM1bx9+0B&#10;8EPBmtaBqvjDw3FpNjrVx4W0uVlm1m5nLh1TYv39qBeOfnfbjdQB+pHgX4qeD/ilYz3fg/xTpHie&#10;1gbZPLpN9HceU391tjfKfrXkX7enxk8TfAb9mjxB4z8H3UNprtldWcUU1xAs6KslwiP8jf7LV8P/&#10;ALMfhfxx4f8A28PD/ivwf8CfGHwj8BavA9hq+mX1jdCyjTyG3M0rIqqvmrEyr/eWvqr/AIKuf8mS&#10;+MP+vzTv/SuKgD5en/aW/bG8E/AHQvjvf6/4W8TeBb9kklsGsY/Nt0aXyk85UiiKqz4X5JW++tfo&#10;d8Efjdpnxe+BHhv4l3Ai0Kw1LT/tlyt1Oqw2rLuWXMjY+VXVvm9K/HXx5H8adH/Y5+FE3jTWIb74&#10;Aajdxomm+H/Kjvo1WWVtkzNF9/5JWUkum7bu5xXu3/BQ7xlpuhfBX9nP4c/D63vj8Mdbso9QisbO&#10;T/SL+JRb/Z4d3z/vP3rt/F+8ZW/hoA/S/wAD/GnwF8ULi6t/B3jPQfE89r/r4tJ1GK4aL/aZUfO2&#10;p/HXxe8EfC8Wo8Y+L9E8LG8bZb/2tqEVr5v+7vYZr8oPDvhHxdY/tSfCPxb8Lv2bvG3wi0/T761s&#10;NYjmtLqWCeBpVSVpXZF2DynfczezV0Hwu+Gmg/ti/wDBSX4wW/xSzrOl6A1/FaaLJcyR+ZFb3C2s&#10;S/IyuFRW34X+Jx/tUAfqFZ/EzwrruuX+g6P4p0O88R2sHny6ZFqEUtxAu1WV5YlbeqfMv/fVeBfs&#10;Ka38TNY03xyfiP8AEvwr8RpE1JPsDeGdQt7wWSNv3Bni+4jfLsR/m+R6+OP+CfPg3TvAH7e/xx8N&#10;aU0txpmh6bq2n2bXDb28qK9hRFZv9xNtcb+xH4+1n4W/saftSeJtAllg1m1+wRW09ucPA0vmxeah&#10;/vJ5u7/gNAH6wah+0F8MdH8Ujwzf/ELwxZeIvM8r+y7nWIEuFf8AubC33v8AZrofF3xA8M/D7Tor&#10;/wAU+ItJ8NWEj+Wt3rF9FaxM390NIyjdX5D/AA3/AGTPhz4o/wCCaPir4qalbtc/EAC91GPWBcsX&#10;t2guNiwbN+za6p825d373/crE+MHj7WviJ/wSu+Gtzr1xLfXek+NG0uC6m+d3git7jyvm/2VbZ/w&#10;CgD9fJPjR8P4fGkHg+XxtoMfiqcqI9FbUovtbbk3riLdv+Zfm6Vr+NPH3hv4daK2r+KNe03w9pas&#10;E+16rdpbxbvTc5+9X40/tj/sy+Dfgj+zL8DPiD4YW+tfF+uRW82p6o91K7XMslqlx5vzt+7ZH+7t&#10;217n/wAFBPhT8R/iF/wpr4qQeGrn4k+CtG0a1n1nw3A8p/enbLcO6RneElTarOg+Xy/moA/R7wX8&#10;R/C/xK0ltS8I+ItL8TaejeW9zpN5FcIrf3WZG+Vq6mvkf/gnT8RvhB4++FOuN8JvCb+BZI9S+0a1&#10;oMszztBcSou10ldjuiZUwv3fuP8AKtfXFABRRRQAUUUUAFFFFABRRRQAUUUUAFFFFABRRRQAUUUU&#10;AFFFFABRRRQBUurSK8t5La4jWaCRWWSN13Kyt1Wvz11j/glp4l8N33ivSvhX8Zr7wZ8P/Fn7vVNB&#10;nsmmPlfN+63o670+Zl52tsO1mav0VooA+X7D9iTw74R/ZL8RfBDwnqTad/bds/2rXLyEzSXF02zd&#10;M6Ky/wDPNE2r91VXrXafsifs/T/sw/BPTfAMuuJ4gks7i4n+2x2v2dW82VnHyb29f71e2UUAfNn7&#10;bH7Htl+2B4F0nS/7bPh3WtGuXurG+8j7RGN67ZImTcvyttXn/Yryj4gf8E9fGPxW/Zi8NfC/xV8W&#10;5dY1rRtdbVV1++tJbotb+U8SW+1pd3y7v71fdVFAHyB+07+wpdftAfAv4Z/D+HxlDosng2OCJtQk&#10;08zfavLtlgyE81dudu771W/2lv2C9I/aF8O+CpbfxHeeEvHnhK0itdO8R2cWciILt3qHVvvpuVlc&#10;MhbvX1pRQB8r/s6fs2/GT4a+P4vEPxB+PGoePtNhtJbWPQntnWF2bb+9Z2l+8u3+5Xf/ALW3wCn/&#10;AGmPgfrHw/i1xfD7381vL9ua189V8qZJfub1/u/3q9pooA+UfEH7D8fiX9ibS/gLe+I4jc6dHEbb&#10;xAtmdqypcNLv8rf/AHWZPvfxVha9/wAE89N+IH7Lfg/4U+LvFBvNc8INN/Y3iqws/KeFWdsI0TO2&#10;5NmxWXd/yyQ8Yr7LooA+Mvgn+yP8dPAHj7w1qfir9o7VvFHhrRJN7aI1rLtvU2MuyV2l/wDQt9eL&#10;/tUfCH4JWn7UeseKLL9oC6+BnxFt4orvWYbOGUvJ5sX+tglV02u8X3lVn+9935/m/TWvHPiZ+yP8&#10;H/jD4gbXPGHw/wBK1nWWVVkvWV4ppdv3d7Rsu7/gVAH56/8ABKfwba+IP2l/i94o8Mf2jceB4NPu&#10;NLtNS1Ybrmfz7hHieVv+erJEzt/vV9V/sp/sD2f7P/w/+JXhDxN4hg8aaP42VIbqGOxa1CRbJUZf&#10;vvz+9+9/Dtr6c8E/D/w38OfDtvofhXQ7HQdGh5js9Pt1ii3H+L5R97/arpqAPzam/wCCU/i+x0PU&#10;fAej/HTUbL4SajfLf3ehSaaXld1243fvAjP8ifN8q5VW2/KK9p+PX7AGj/Ev9mvwj8HfB2uL4Q0f&#10;w7frexXN1afbGm+SVX3fOnzM0zNur68ooA+Qf2mv2F7v9oD4B/Df4dR+ModFk8IR26NqEmmmZbry&#10;rXyPueauz+995qm+MP7LPxg8S6l4YvPh38dL3wLFpOg2+hz6clizW8xj4a4+/wDfbI/h+Xb96vri&#10;igD5y/Y4/Y+0b9kbwfq9ja61ceItd1q4SfVNYntxF5uxSERV3NtVd7H5mblm9a+jaKKACiiigAoo&#10;ooAKKKKACiiigAooooAKKKKACiiigAooooAKKKKACiiigAooooAKKKKACiiigAooooAKKKKACiii&#10;gAooooAKKKKACiiigAooooAKKKKACiiigAooooAKKKKACiiigAooooAKKKKACiiigAooooAKKKKA&#10;CiiigAooooAKKKKACiiigAooooAKKKKACiiigAooooAKKKKACiiigAooooAKKKKACiiigAooooAK&#10;KKKACiiigAooooA//9lQSwECLQAUAAYACAAAACEAKxDbwAoBAAAUAgAAEwAAAAAAAAAAAAAAAAAA&#10;AAAAW0NvbnRlbnRfVHlwZXNdLnhtbFBLAQItABQABgAIAAAAIQA4/SH/1gAAAJQBAAALAAAAAAAA&#10;AAAAAAAAADsBAABfcmVscy8ucmVsc1BLAQItABQABgAIAAAAIQB1gZbuVwIAACAHAAAOAAAAAAAA&#10;AAAAAAAAADoCAABkcnMvZTJvRG9jLnhtbFBLAQItABQABgAIAAAAIQB7wDiSwwAAAKUBAAAZAAAA&#10;AAAAAAAAAAAAAL0EAABkcnMvX3JlbHMvZTJvRG9jLnhtbC5yZWxzUEsBAi0AFAAGAAgAAAAhAM0l&#10;9WDhAAAACgEAAA8AAAAAAAAAAAAAAAAAtwUAAGRycy9kb3ducmV2LnhtbFBLAQItAAoAAAAAAAAA&#10;IQDZHtx5XUsAAF1LAAAUAAAAAAAAAAAAAAAAAMUGAABkcnMvbWVkaWEvaW1hZ2UxLmpwZ1BLAQIt&#10;AAoAAAAAAAAAIQCkAbX7sDYAALA2AAAUAAAAAAAAAAAAAAAAAFRSAABkcnMvbWVkaWEvaW1hZ2Uy&#10;LmpwZ1BLBQYAAAAABwAHAL4BAAA2iQ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Picture 10974" style="position:absolute;top:3321;width:22129;height:9906;visibility:visible;mso-wrap-style:square" o:spid="_x0000_s1027" type="#_x0000_t75"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Kh3YoLIAAAA3gAAAA8AAABkcnMvZG93bnJldi54bWxET01PwkAQvZvwHzZD4sXAVgWBykKUaMLB&#10;mFhM5Djsjm2lO1u7K638epbExNu8vM+ZLztbiQM1vnSs4HqYgCDWzpScK3jfPA+mIHxANlg5JgW/&#10;5GG56F3MMTWu5Tc6ZCEXMYR9igqKEOpUSq8LsuiHriaO3KdrLIYIm1yaBtsYbit5kyR30mLJsaHA&#10;mlYF6X32YxV86e/xUe8mT615fJ1td+OPl6v9rVKX/e7hHkSgLvyL/9xrE+cns8kIzu/EG+TiBAAA&#10;//8DAFBLAQItABQABgAIAAAAIQAEqzleAAEAAOYBAAATAAAAAAAAAAAAAAAAAAAAAABbQ29udGVu&#10;dF9UeXBlc10ueG1sUEsBAi0AFAAGAAgAAAAhAAjDGKTUAAAAkwEAAAsAAAAAAAAAAAAAAAAAMQEA&#10;AF9yZWxzLy5yZWxzUEsBAi0AFAAGAAgAAAAhADMvBZ5BAAAAOQAAABIAAAAAAAAAAAAAAAAALgIA&#10;AGRycy9waWN0dXJleG1sLnhtbFBLAQItABQABgAIAAAAIQCod2KCyAAAAN4AAAAPAAAAAAAAAAAA&#10;AAAAAJ8CAABkcnMvZG93bnJldi54bWxQSwUGAAAAAAQABAD3AAAAlAMAAAAA&#10;">
                <v:imagedata o:title="" r:id="rId3"/>
              </v:shape>
              <v:shape id="Picture 10973" style="position:absolute;left:22129;width:15297;height:13227;visibility:visible;mso-wrap-style:square" o:spid="_x0000_s1028" type="#_x0000_t75"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FzMht/FAAAA3gAAAA8AAABkcnMvZG93bnJldi54bWxET01rAjEQvRf6H8IUvBRNrFTXrVFsoeDF&#10;g6uIx3Ez7oZuJssm6vbfN4VCb/N4n7NY9a4RN+qC9axhPFIgiEtvLFcaDvvPYQYiRGSDjWfS8E0B&#10;VsvHhwXmxt95R7ciViKFcMhRQx1jm0sZypochpFviRN38Z3DmGBXSdPhPYW7Rr4oNZUOLaeGGlv6&#10;qKn8Kq5Og82OKhaTc/b+ut1SFZ439nLyWg+e+vUbiEh9/Bf/uTcmzVfz2QR+30k3yOUPAAAA//8D&#10;AFBLAQItABQABgAIAAAAIQAEqzleAAEAAOYBAAATAAAAAAAAAAAAAAAAAAAAAABbQ29udGVudF9U&#10;eXBlc10ueG1sUEsBAi0AFAAGAAgAAAAhAAjDGKTUAAAAkwEAAAsAAAAAAAAAAAAAAAAAMQEAAF9y&#10;ZWxzLy5yZWxzUEsBAi0AFAAGAAgAAAAhADMvBZ5BAAAAOQAAABIAAAAAAAAAAAAAAAAALgIAAGRy&#10;cy9waWN0dXJleG1sLnhtbFBLAQItABQABgAIAAAAIQBczIbfxQAAAN4AAAAPAAAAAAAAAAAAAAAA&#10;AJ8CAABkcnMvZG93bnJldi54bWxQSwUGAAAAAAQABAD3AAAAkQMAAAAA&#10;">
                <v:imagedata o:title="" r:id="rId4"/>
              </v:shape>
              <w10:wrap type="square" anchorx="page" anchory="page"/>
            </v:group>
          </w:pict>
        </mc:Fallback>
      </mc:AlternateContent>
    </w:r>
    <w:r>
      <w:rPr>
        <w:rFonts w:ascii="Times New Roman" w:hAnsi="Times New Roman"/>
        <w:sz w:val="24"/>
      </w:rPr>
      <w:t xml:space="preserve"> </w:t>
    </w:r>
  </w:p>
  <w:p w:rsidR="0004052D" w:rsidRDefault="0004052D">
    <w:pPr>
      <w:spacing w:after="0" w:line="259" w:lineRule="auto"/>
      <w:ind w:left="0" w:firstLine="0"/>
      <w:jc w:val="left"/>
    </w:pPr>
    <w:r>
      <w:rPr>
        <w:rFonts w:ascii="Times New Roman" w:hAnsi="Times New Roman"/>
        <w:sz w:val="24"/>
      </w:rPr>
      <w:t xml:space="preserve"> </w: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052D" w:rsidRDefault="004778B2" w:rsidP="00B06C40">
    <w:pPr>
      <w:spacing w:after="0" w:line="259" w:lineRule="auto"/>
      <w:ind w:left="0" w:right="1132" w:firstLine="0"/>
      <w:jc w:val="right"/>
    </w:pPr>
    <w:r w:rsidRPr="003B5B83">
      <w:rPr>
        <w:noProof/>
      </w:rPr>
      <w:drawing>
        <wp:inline distT="0" distB="0" distL="0" distR="0" wp14:anchorId="05F351D1" wp14:editId="6296831C">
          <wp:extent cx="1800000" cy="1558636"/>
          <wp:effectExtent l="0" t="0" r="0" b="3810"/>
          <wp:docPr id="40" name="Picture 40" descr="C:\Users\mreg\Music\New LOGO CoR\Logo\logo_CoR-vertical-positive-fi-quadri_MR.jpg" title="CoRLogo_F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mreg\Music\New LOGO CoR\Logo\logo_CoR-vertical-positive-fi-quadri_MR.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00000" cy="1558636"/>
                  </a:xfrm>
                  <a:prstGeom prst="rect">
                    <a:avLst/>
                  </a:prstGeom>
                  <a:noFill/>
                  <a:ln>
                    <a:noFill/>
                  </a:ln>
                </pic:spPr>
              </pic:pic>
            </a:graphicData>
          </a:graphic>
        </wp:inline>
      </w:drawing>
    </w:r>
    <w:r w:rsidR="00640041">
      <w:rPr>
        <w:noProof/>
        <w:lang w:val="en-GB"/>
      </w:rPr>
      <w:drawing>
        <wp:anchor distT="0" distB="0" distL="114300" distR="114300" simplePos="0" relativeHeight="251659264" behindDoc="0" locked="0" layoutInCell="1" allowOverlap="1" wp14:anchorId="72BCFAB4" wp14:editId="56EACC1E">
          <wp:simplePos x="0" y="0"/>
          <wp:positionH relativeFrom="column">
            <wp:posOffset>1115695</wp:posOffset>
          </wp:positionH>
          <wp:positionV relativeFrom="paragraph">
            <wp:posOffset>332105</wp:posOffset>
          </wp:positionV>
          <wp:extent cx="2212975" cy="990600"/>
          <wp:effectExtent l="0" t="0" r="0" b="0"/>
          <wp:wrapSquare wrapText="bothSides"/>
          <wp:docPr id="10946" name="Picture 10946"/>
          <wp:cNvGraphicFramePr/>
          <a:graphic xmlns:a="http://schemas.openxmlformats.org/drawingml/2006/main">
            <a:graphicData uri="http://schemas.openxmlformats.org/drawingml/2006/picture">
              <pic:pic xmlns:pic="http://schemas.openxmlformats.org/drawingml/2006/picture">
                <pic:nvPicPr>
                  <pic:cNvPr id="10946" name="Picture 10946"/>
                  <pic:cNvPicPr/>
                </pic:nvPicPr>
                <pic:blipFill>
                  <a:blip r:embed="rId2"/>
                  <a:stretch>
                    <a:fillRect/>
                  </a:stretch>
                </pic:blipFill>
                <pic:spPr>
                  <a:xfrm>
                    <a:off x="0" y="0"/>
                    <a:ext cx="2212975" cy="990600"/>
                  </a:xfrm>
                  <a:prstGeom prst="rect">
                    <a:avLst/>
                  </a:prstGeom>
                </pic:spPr>
              </pic:pic>
            </a:graphicData>
          </a:graphic>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4052D" w:rsidRDefault="0004052D">
    <w:pPr>
      <w:spacing w:after="0" w:line="259" w:lineRule="auto"/>
      <w:ind w:left="0" w:right="1317" w:firstLine="0"/>
      <w:jc w:val="right"/>
    </w:pPr>
    <w:r>
      <w:rPr>
        <w:rFonts w:ascii="Calibri" w:hAnsi="Calibri"/>
        <w:noProof/>
        <w:sz w:val="22"/>
        <w:lang w:val="en-GB"/>
      </w:rPr>
      <mc:AlternateContent>
        <mc:Choice Requires="wpg">
          <w:drawing>
            <wp:anchor distT="0" distB="0" distL="114300" distR="114300" simplePos="0" relativeHeight="251660288" behindDoc="0" locked="0" layoutInCell="1" allowOverlap="1" wp14:anchorId="08BD38E5" wp14:editId="5E3C53C0">
              <wp:simplePos x="0" y="0"/>
              <wp:positionH relativeFrom="page">
                <wp:posOffset>2014855</wp:posOffset>
              </wp:positionH>
              <wp:positionV relativeFrom="page">
                <wp:posOffset>457200</wp:posOffset>
              </wp:positionV>
              <wp:extent cx="3742690" cy="1322705"/>
              <wp:effectExtent l="0" t="0" r="0" b="0"/>
              <wp:wrapSquare wrapText="bothSides"/>
              <wp:docPr id="10916" name="Group 10916"/>
              <wp:cNvGraphicFramePr/>
              <a:graphic xmlns:a="http://schemas.openxmlformats.org/drawingml/2006/main">
                <a:graphicData uri="http://schemas.microsoft.com/office/word/2010/wordprocessingGroup">
                  <wpg:wgp>
                    <wpg:cNvGrpSpPr/>
                    <wpg:grpSpPr>
                      <a:xfrm>
                        <a:off x="0" y="0"/>
                        <a:ext cx="3742690" cy="1322705"/>
                        <a:chOff x="0" y="0"/>
                        <a:chExt cx="3742690" cy="1322705"/>
                      </a:xfrm>
                    </wpg:grpSpPr>
                    <pic:pic xmlns:pic="http://schemas.openxmlformats.org/drawingml/2006/picture">
                      <pic:nvPicPr>
                        <pic:cNvPr id="10918" name="Picture 10918"/>
                        <pic:cNvPicPr/>
                      </pic:nvPicPr>
                      <pic:blipFill>
                        <a:blip r:embed="rId1"/>
                        <a:stretch>
                          <a:fillRect/>
                        </a:stretch>
                      </pic:blipFill>
                      <pic:spPr>
                        <a:xfrm>
                          <a:off x="0" y="332105"/>
                          <a:ext cx="2212975" cy="990600"/>
                        </a:xfrm>
                        <a:prstGeom prst="rect">
                          <a:avLst/>
                        </a:prstGeom>
                      </pic:spPr>
                    </pic:pic>
                    <pic:pic xmlns:pic="http://schemas.openxmlformats.org/drawingml/2006/picture">
                      <pic:nvPicPr>
                        <pic:cNvPr id="10917" name="Picture 10917"/>
                        <pic:cNvPicPr/>
                      </pic:nvPicPr>
                      <pic:blipFill>
                        <a:blip r:embed="rId2"/>
                        <a:stretch>
                          <a:fillRect/>
                        </a:stretch>
                      </pic:blipFill>
                      <pic:spPr>
                        <a:xfrm>
                          <a:off x="2212975" y="0"/>
                          <a:ext cx="1529715" cy="1322705"/>
                        </a:xfrm>
                        <a:prstGeom prst="rect">
                          <a:avLst/>
                        </a:prstGeom>
                      </pic:spPr>
                    </pic:pic>
                  </wpg:wgp>
                </a:graphicData>
              </a:graphic>
            </wp:anchor>
          </w:drawing>
        </mc:Choice>
        <mc:Fallback xmlns:a="http://schemas.openxmlformats.org/drawingml/2006/main" xmlns:w16se="http://schemas.microsoft.com/office/word/2015/wordml/symex" xmlns:w15="http://schemas.microsoft.com/office/word/2012/wordml" xmlns:cx1="http://schemas.microsoft.com/office/drawing/2015/9/8/chartex" xmlns:cx="http://schemas.microsoft.com/office/drawing/2014/chartex" xmlns:pic="http://schemas.openxmlformats.org/drawingml/2006/picture">
          <w:pict>
            <v:group id="Group 10916" style="width:294.7pt;height:104.15pt;position:absolute;mso-position-horizontal-relative:page;mso-position-horizontal:absolute;margin-left:158.65pt;mso-position-vertical-relative:page;margin-top:36pt;" coordsize="37426,13227">
              <v:shape id="Picture 10918" style="position:absolute;width:22129;height:9906;left:0;top:3321;" filled="f">
                <v:imagedata r:id="rId8"/>
              </v:shape>
              <v:shape id="Picture 10917" style="position:absolute;width:15297;height:13227;left:22129;top:0;" filled="f">
                <v:imagedata r:id="rId9"/>
              </v:shape>
              <w10:wrap type="square"/>
            </v:group>
          </w:pict>
        </mc:Fallback>
      </mc:AlternateContent>
    </w:r>
    <w:r>
      <w:rPr>
        <w:rFonts w:ascii="Times New Roman" w:hAnsi="Times New Roman"/>
        <w:sz w:val="24"/>
      </w:rPr>
      <w:t xml:space="preserve"> </w:t>
    </w:r>
  </w:p>
  <w:p w:rsidR="0004052D" w:rsidRDefault="0004052D">
    <w:pPr>
      <w:spacing w:after="0" w:line="259" w:lineRule="auto"/>
      <w:ind w:left="0" w:firstLine="0"/>
      <w:jc w:val="left"/>
    </w:pPr>
    <w:r>
      <w:rPr>
        <w:rFonts w:ascii="Times New Roman" w:hAnsi="Times New Roman"/>
        <w:sz w:val="24"/>
      </w:rPr>
      <w:t xml:space="preserve"> </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93310CF"/>
    <w:multiLevelType w:val="hybridMultilevel"/>
    <w:tmpl w:val="19AC2D3C"/>
    <w:lvl w:ilvl="0" w:tplc="4F56F0A2">
      <w:start w:val="1"/>
      <w:numFmt w:val="lowerLetter"/>
      <w:lvlText w:val="%1)"/>
      <w:lvlJc w:val="left"/>
      <w:pPr>
        <w:ind w:left="720" w:hanging="3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nsid w:val="0D675225"/>
    <w:multiLevelType w:val="hybridMultilevel"/>
    <w:tmpl w:val="FFD8A6D6"/>
    <w:lvl w:ilvl="0" w:tplc="D9669E6C">
      <w:start w:val="1"/>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2C0C381A">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ACA91FE">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62862988">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95E4C796">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4B2684CC">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1788260C">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FA342BCE">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E3A6DDFA">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2">
    <w:nsid w:val="12EE5935"/>
    <w:multiLevelType w:val="hybridMultilevel"/>
    <w:tmpl w:val="432412DE"/>
    <w:lvl w:ilvl="0" w:tplc="D2A24C12">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nsid w:val="19FF128B"/>
    <w:multiLevelType w:val="hybridMultilevel"/>
    <w:tmpl w:val="1F74140E"/>
    <w:lvl w:ilvl="0" w:tplc="9D6A9A08">
      <w:start w:val="1"/>
      <w:numFmt w:val="bullet"/>
      <w:lvlText w:val="-"/>
      <w:lvlJc w:val="left"/>
      <w:pPr>
        <w:ind w:left="12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C0BA3254">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224E6300">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9252F5DE">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D6ECAE52">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FC40EEC4">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8CC8774A">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C19E3D0E">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D4DED23A">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4">
    <w:nsid w:val="26967BDD"/>
    <w:multiLevelType w:val="hybridMultilevel"/>
    <w:tmpl w:val="453CA07A"/>
    <w:lvl w:ilvl="0" w:tplc="1772E1D4">
      <w:start w:val="1"/>
      <w:numFmt w:val="bullet"/>
      <w:lvlText w:val="-"/>
      <w:lvlJc w:val="left"/>
      <w:pPr>
        <w:ind w:left="187"/>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2BF6FF36">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4D005BF8">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D0CEF3A2">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5454A9EC">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72767732">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18863EFC">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D80A8276">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8BF604EE">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5">
    <w:nsid w:val="277918D8"/>
    <w:multiLevelType w:val="hybridMultilevel"/>
    <w:tmpl w:val="9356EDD2"/>
    <w:lvl w:ilvl="0" w:tplc="2DA8DDE0">
      <w:start w:val="1"/>
      <w:numFmt w:val="lowerLetter"/>
      <w:lvlText w:val="%1)"/>
      <w:lvlJc w:val="left"/>
      <w:pPr>
        <w:ind w:left="23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92F08C00">
      <w:start w:val="1"/>
      <w:numFmt w:val="bullet"/>
      <w:lvlText w:val="-"/>
      <w:lvlJc w:val="left"/>
      <w:pPr>
        <w:ind w:left="84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59FC7732">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379810E0">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CAEEC14C">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2060236">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26C4BAF6">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284E92DC">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7A3238D4">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6">
    <w:nsid w:val="2CD34E15"/>
    <w:multiLevelType w:val="hybridMultilevel"/>
    <w:tmpl w:val="73645774"/>
    <w:lvl w:ilvl="0" w:tplc="7A42953E">
      <w:start w:val="1"/>
      <w:numFmt w:val="lowerLetter"/>
      <w:lvlText w:val="%1)"/>
      <w:lvlJc w:val="left"/>
      <w:pPr>
        <w:ind w:left="22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0C36D580">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422CFE60">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707223B6">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7A44E098">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A1B2B2A8">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56FC8F30">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C89C93DC">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0A12BDA2">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7">
    <w:nsid w:val="3A087EC4"/>
    <w:multiLevelType w:val="hybridMultilevel"/>
    <w:tmpl w:val="F926EABC"/>
    <w:lvl w:ilvl="0" w:tplc="DF5C7F6A">
      <w:start w:val="1"/>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A43294EC">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3B604EA">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EDA09F06">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241A4E2E">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8E0A81A4">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EFAEA0DE">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F552F306">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DC9CF180">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8">
    <w:nsid w:val="3A226080"/>
    <w:multiLevelType w:val="hybridMultilevel"/>
    <w:tmpl w:val="CDAA7F40"/>
    <w:lvl w:ilvl="0" w:tplc="5A362058">
      <w:start w:val="1"/>
      <w:numFmt w:val="bullet"/>
      <w:lvlText w:val="-"/>
      <w:lvlJc w:val="left"/>
      <w:pPr>
        <w:ind w:left="12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2DC2EB7E">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EB64E5D0">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0D0E4C0A">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8326B70C">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F4B67A94">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F80A2E9A">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39D888A6">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E0A243E6">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9">
    <w:nsid w:val="3E771904"/>
    <w:multiLevelType w:val="hybridMultilevel"/>
    <w:tmpl w:val="BB24C65E"/>
    <w:lvl w:ilvl="0" w:tplc="B2C24F54">
      <w:start w:val="1"/>
      <w:numFmt w:val="bullet"/>
      <w:lvlText w:val="-"/>
      <w:lvlJc w:val="left"/>
      <w:pPr>
        <w:ind w:left="12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A9B4CFEA">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F4064C48">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B3C62C08">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809A1552">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6A14FA9A">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B3A6635A">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EB0A8C56">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42DC5698">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0">
    <w:nsid w:val="42417075"/>
    <w:multiLevelType w:val="hybridMultilevel"/>
    <w:tmpl w:val="FFD8A6D6"/>
    <w:lvl w:ilvl="0" w:tplc="D9669E6C">
      <w:start w:val="1"/>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2C0C381A">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ACA91FE">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62862988">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95E4C796">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4B2684CC">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1788260C">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FA342BCE">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E3A6DDFA">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1">
    <w:nsid w:val="49F21CCE"/>
    <w:multiLevelType w:val="hybridMultilevel"/>
    <w:tmpl w:val="73DAF544"/>
    <w:lvl w:ilvl="0" w:tplc="D33A0FDA">
      <w:start w:val="1"/>
      <w:numFmt w:val="bullet"/>
      <w:lvlText w:val="-"/>
      <w:lvlJc w:val="left"/>
      <w:pPr>
        <w:ind w:left="1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983CA85E">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A585F7C">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897000BA">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2BCE0870">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10C6FCC">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47CE2990">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D020E5E2">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C01ECF3C">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2">
    <w:nsid w:val="4DD94BE8"/>
    <w:multiLevelType w:val="hybridMultilevel"/>
    <w:tmpl w:val="9356EDD2"/>
    <w:lvl w:ilvl="0" w:tplc="2DA8DDE0">
      <w:start w:val="1"/>
      <w:numFmt w:val="lowerLetter"/>
      <w:lvlText w:val="%1)"/>
      <w:lvlJc w:val="left"/>
      <w:pPr>
        <w:ind w:left="23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92F08C00">
      <w:start w:val="1"/>
      <w:numFmt w:val="bullet"/>
      <w:lvlText w:val="-"/>
      <w:lvlJc w:val="left"/>
      <w:pPr>
        <w:ind w:left="84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59FC7732">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379810E0">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CAEEC14C">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2060236">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26C4BAF6">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284E92DC">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7A3238D4">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3">
    <w:nsid w:val="529F6086"/>
    <w:multiLevelType w:val="hybridMultilevel"/>
    <w:tmpl w:val="73DC37D4"/>
    <w:lvl w:ilvl="0" w:tplc="3DAAF6F4">
      <w:start w:val="1"/>
      <w:numFmt w:val="bullet"/>
      <w:lvlText w:val="-"/>
      <w:lvlJc w:val="left"/>
      <w:pPr>
        <w:ind w:left="12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AC9437F2">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C1D205FE">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36CC9D10">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1BE0E80E">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DDE4502">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D7568A4E">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40544492">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F7E83424">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4">
    <w:nsid w:val="54F50A32"/>
    <w:multiLevelType w:val="hybridMultilevel"/>
    <w:tmpl w:val="B41E5D40"/>
    <w:lvl w:ilvl="0" w:tplc="BC34BD78">
      <w:start w:val="3"/>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3B605740">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B6046F4C">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2264DD0E">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008A3078">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C0B0AE84">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6FE8927C">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1EA88E9C">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5F66679E">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5">
    <w:nsid w:val="550018D7"/>
    <w:multiLevelType w:val="hybridMultilevel"/>
    <w:tmpl w:val="4732D004"/>
    <w:lvl w:ilvl="0" w:tplc="D222E6E8">
      <w:start w:val="1"/>
      <w:numFmt w:val="bullet"/>
      <w:lvlText w:val="-"/>
      <w:lvlJc w:val="left"/>
      <w:pPr>
        <w:ind w:left="14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F3D4ABA8">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EBA476D8">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C22CC3E6">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DDBE511E">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3BCC8B32">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A5566818">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E33E5D42">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3A90F338">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6">
    <w:nsid w:val="554A451A"/>
    <w:multiLevelType w:val="hybridMultilevel"/>
    <w:tmpl w:val="5B52ACA4"/>
    <w:lvl w:ilvl="0" w:tplc="9D5079A2">
      <w:start w:val="1"/>
      <w:numFmt w:val="lowerLetter"/>
      <w:lvlText w:val="%1)"/>
      <w:lvlJc w:val="left"/>
      <w:pPr>
        <w:ind w:left="23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C7883390">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6D2A69EC">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02B06FE4">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E8ACA7CE">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3B28F620">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EE54C882">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B9E29C4E">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FF2854AC">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7">
    <w:nsid w:val="554E5844"/>
    <w:multiLevelType w:val="hybridMultilevel"/>
    <w:tmpl w:val="E8B0639A"/>
    <w:lvl w:ilvl="0" w:tplc="D2A24C12">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nsid w:val="60DD480E"/>
    <w:multiLevelType w:val="hybridMultilevel"/>
    <w:tmpl w:val="EB0CE33A"/>
    <w:lvl w:ilvl="0" w:tplc="E0969884">
      <w:start w:val="1"/>
      <w:numFmt w:val="bullet"/>
      <w:lvlText w:val="-"/>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AA52BF04">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85EA488">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A238C05A">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B8541044">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3D2AEBF8">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19785D96">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C42E9CF6">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F1863FC8">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19">
    <w:nsid w:val="682104E9"/>
    <w:multiLevelType w:val="hybridMultilevel"/>
    <w:tmpl w:val="9356EDD2"/>
    <w:lvl w:ilvl="0" w:tplc="2DA8DDE0">
      <w:start w:val="1"/>
      <w:numFmt w:val="lowerLetter"/>
      <w:lvlText w:val="%1)"/>
      <w:lvlJc w:val="left"/>
      <w:pPr>
        <w:ind w:left="23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92F08C00">
      <w:start w:val="1"/>
      <w:numFmt w:val="bullet"/>
      <w:lvlText w:val="-"/>
      <w:lvlJc w:val="left"/>
      <w:pPr>
        <w:ind w:left="842"/>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59FC7732">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379810E0">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CAEEC14C">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2060236">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26C4BAF6">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284E92DC">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7A3238D4">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20">
    <w:nsid w:val="74F11BAD"/>
    <w:multiLevelType w:val="hybridMultilevel"/>
    <w:tmpl w:val="FFD8A6D6"/>
    <w:lvl w:ilvl="0" w:tplc="D9669E6C">
      <w:start w:val="1"/>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2C0C381A">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AACA91FE">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62862988">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95E4C796">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4B2684CC">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1788260C">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FA342BCE">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E3A6DDFA">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21">
    <w:nsid w:val="775A0BE7"/>
    <w:multiLevelType w:val="hybridMultilevel"/>
    <w:tmpl w:val="90A8122C"/>
    <w:lvl w:ilvl="0" w:tplc="D2A24C12">
      <w:start w:val="1"/>
      <w:numFmt w:val="bullet"/>
      <w:lvlText w:val="–"/>
      <w:lvlJc w:val="left"/>
      <w:pPr>
        <w:ind w:left="122"/>
      </w:pPr>
      <w:rPr>
        <w:rFonts w:ascii="Times New Roman" w:hAnsi="Times New Roman" w:cs="Times New Roman" w:hint="default"/>
        <w:b w:val="0"/>
        <w:i w:val="0"/>
        <w:strike w:val="0"/>
        <w:dstrike w:val="0"/>
        <w:color w:val="000000"/>
        <w:sz w:val="20"/>
        <w:szCs w:val="20"/>
        <w:u w:val="none" w:color="000000"/>
        <w:bdr w:val="none" w:sz="0" w:space="0" w:color="auto"/>
        <w:shd w:val="clear" w:color="auto" w:fill="auto"/>
        <w:vertAlign w:val="baseline"/>
      </w:rPr>
    </w:lvl>
    <w:lvl w:ilvl="1" w:tplc="AC9437F2">
      <w:start w:val="1"/>
      <w:numFmt w:val="bullet"/>
      <w:lvlText w:val="o"/>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C1D205FE">
      <w:start w:val="1"/>
      <w:numFmt w:val="bullet"/>
      <w:lvlText w:val="▪"/>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36CC9D10">
      <w:start w:val="1"/>
      <w:numFmt w:val="bullet"/>
      <w:lvlText w:val="•"/>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1BE0E80E">
      <w:start w:val="1"/>
      <w:numFmt w:val="bullet"/>
      <w:lvlText w:val="o"/>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0DDE4502">
      <w:start w:val="1"/>
      <w:numFmt w:val="bullet"/>
      <w:lvlText w:val="▪"/>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D7568A4E">
      <w:start w:val="1"/>
      <w:numFmt w:val="bullet"/>
      <w:lvlText w:val="•"/>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40544492">
      <w:start w:val="1"/>
      <w:numFmt w:val="bullet"/>
      <w:lvlText w:val="o"/>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F7E83424">
      <w:start w:val="1"/>
      <w:numFmt w:val="bullet"/>
      <w:lvlText w:val="▪"/>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22">
    <w:nsid w:val="79FE6A46"/>
    <w:multiLevelType w:val="hybridMultilevel"/>
    <w:tmpl w:val="915ABA7E"/>
    <w:lvl w:ilvl="0" w:tplc="D2A24C12">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nsid w:val="7D323DEB"/>
    <w:multiLevelType w:val="hybridMultilevel"/>
    <w:tmpl w:val="5066AAD6"/>
    <w:lvl w:ilvl="0" w:tplc="4F56F0A2">
      <w:start w:val="1"/>
      <w:numFmt w:val="lowerLetter"/>
      <w:lvlText w:val="%1)"/>
      <w:lvlJc w:val="left"/>
      <w:pPr>
        <w:ind w:left="1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386E383E">
      <w:start w:val="1"/>
      <w:numFmt w:val="lowerLetter"/>
      <w:lvlText w:val="%2"/>
      <w:lvlJc w:val="left"/>
      <w:pPr>
        <w:ind w:left="10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1C206630">
      <w:start w:val="1"/>
      <w:numFmt w:val="lowerRoman"/>
      <w:lvlText w:val="%3"/>
      <w:lvlJc w:val="left"/>
      <w:pPr>
        <w:ind w:left="18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DE7E1C84">
      <w:start w:val="1"/>
      <w:numFmt w:val="decimal"/>
      <w:lvlText w:val="%4"/>
      <w:lvlJc w:val="left"/>
      <w:pPr>
        <w:ind w:left="25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6A524B8C">
      <w:start w:val="1"/>
      <w:numFmt w:val="lowerLetter"/>
      <w:lvlText w:val="%5"/>
      <w:lvlJc w:val="left"/>
      <w:pPr>
        <w:ind w:left="324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B66A80F4">
      <w:start w:val="1"/>
      <w:numFmt w:val="lowerRoman"/>
      <w:lvlText w:val="%6"/>
      <w:lvlJc w:val="left"/>
      <w:pPr>
        <w:ind w:left="396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79BA6C0E">
      <w:start w:val="1"/>
      <w:numFmt w:val="decimal"/>
      <w:lvlText w:val="%7"/>
      <w:lvlJc w:val="left"/>
      <w:pPr>
        <w:ind w:left="468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DDC8DF2E">
      <w:start w:val="1"/>
      <w:numFmt w:val="lowerLetter"/>
      <w:lvlText w:val="%8"/>
      <w:lvlJc w:val="left"/>
      <w:pPr>
        <w:ind w:left="540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8298A9FC">
      <w:start w:val="1"/>
      <w:numFmt w:val="lowerRoman"/>
      <w:lvlText w:val="%9"/>
      <w:lvlJc w:val="left"/>
      <w:pPr>
        <w:ind w:left="6120"/>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num w:numId="1">
    <w:abstractNumId w:val="23"/>
  </w:num>
  <w:num w:numId="2">
    <w:abstractNumId w:val="11"/>
  </w:num>
  <w:num w:numId="3">
    <w:abstractNumId w:val="14"/>
  </w:num>
  <w:num w:numId="4">
    <w:abstractNumId w:val="13"/>
  </w:num>
  <w:num w:numId="5">
    <w:abstractNumId w:val="15"/>
  </w:num>
  <w:num w:numId="6">
    <w:abstractNumId w:val="4"/>
  </w:num>
  <w:num w:numId="7">
    <w:abstractNumId w:val="12"/>
  </w:num>
  <w:num w:numId="8">
    <w:abstractNumId w:val="9"/>
  </w:num>
  <w:num w:numId="9">
    <w:abstractNumId w:val="7"/>
  </w:num>
  <w:num w:numId="10">
    <w:abstractNumId w:val="10"/>
  </w:num>
  <w:num w:numId="11">
    <w:abstractNumId w:val="8"/>
  </w:num>
  <w:num w:numId="12">
    <w:abstractNumId w:val="6"/>
  </w:num>
  <w:num w:numId="13">
    <w:abstractNumId w:val="16"/>
  </w:num>
  <w:num w:numId="14">
    <w:abstractNumId w:val="18"/>
  </w:num>
  <w:num w:numId="15">
    <w:abstractNumId w:val="3"/>
  </w:num>
  <w:num w:numId="16">
    <w:abstractNumId w:val="17"/>
  </w:num>
  <w:num w:numId="17">
    <w:abstractNumId w:val="21"/>
  </w:num>
  <w:num w:numId="18">
    <w:abstractNumId w:val="2"/>
  </w:num>
  <w:num w:numId="19">
    <w:abstractNumId w:val="22"/>
  </w:num>
  <w:num w:numId="20">
    <w:abstractNumId w:val="19"/>
  </w:num>
  <w:num w:numId="21">
    <w:abstractNumId w:val="5"/>
  </w:num>
  <w:num w:numId="22">
    <w:abstractNumId w:val="20"/>
  </w:num>
  <w:num w:numId="23">
    <w:abstractNumId w:val="1"/>
  </w:num>
  <w:num w:numId="24">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15:person w15:author="Susan Sexton Hayden">
    <w15:presenceInfo w15:providerId="None" w15:userId="Susan Sexton Hayden"/>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20"/>
  <w:proofState w:spelling="clean" w:grammar="clean"/>
  <w:attachedTemplate r:id="rId1"/>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567"/>
  <w:characterSpacingControl w:val="doNotCompress"/>
  <w:hdrShapeDefaults>
    <o:shapedefaults v:ext="edit" spidmax="16385"/>
  </w:hdrShapeDefaults>
  <w:footnotePr>
    <w:numRestart w:val="eachPage"/>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35132"/>
    <w:rsid w:val="00035132"/>
    <w:rsid w:val="0004052D"/>
    <w:rsid w:val="00067395"/>
    <w:rsid w:val="00124C54"/>
    <w:rsid w:val="001B5690"/>
    <w:rsid w:val="00286A73"/>
    <w:rsid w:val="002B2600"/>
    <w:rsid w:val="003D5B14"/>
    <w:rsid w:val="004778B2"/>
    <w:rsid w:val="004D7A63"/>
    <w:rsid w:val="004E360E"/>
    <w:rsid w:val="00544ADB"/>
    <w:rsid w:val="00632C3E"/>
    <w:rsid w:val="00640041"/>
    <w:rsid w:val="006F51F4"/>
    <w:rsid w:val="006F57D1"/>
    <w:rsid w:val="00721119"/>
    <w:rsid w:val="00864F4D"/>
    <w:rsid w:val="008A35FF"/>
    <w:rsid w:val="008A6C39"/>
    <w:rsid w:val="00A632E4"/>
    <w:rsid w:val="00AA7666"/>
    <w:rsid w:val="00B06C40"/>
    <w:rsid w:val="00B54D5A"/>
    <w:rsid w:val="00C43712"/>
    <w:rsid w:val="00C62746"/>
    <w:rsid w:val="00C9069C"/>
    <w:rsid w:val="00D11A9C"/>
    <w:rsid w:val="00D166D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attachedTemplate r:id="relationI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EastAsia" w:hAnsiTheme="minorHAnsi" w:cstheme="minorBidi"/>
        <w:sz w:val="22"/>
        <w:szCs w:val="22"/>
        <w:lang w:val="fi-FI" w:eastAsia="en-GB" w:bidi="ar-SA"/>
      </w:rPr>
    </w:rPrDefault>
    <w:pPrDefault>
      <w:pPr>
        <w:spacing w:after="160" w:line="259"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3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pPr>
      <w:spacing w:after="5" w:line="249" w:lineRule="auto"/>
      <w:ind w:left="10" w:hanging="10"/>
      <w:jc w:val="both"/>
    </w:pPr>
    <w:rPr>
      <w:rFonts w:ascii="Arial" w:eastAsia="Arial" w:hAnsi="Arial" w:cs="Arial"/>
      <w:color w:val="000000"/>
      <w:sz w:val="20"/>
    </w:rPr>
  </w:style>
  <w:style w:type="paragraph" w:styleId="Heading1">
    <w:name w:val="heading 1"/>
    <w:next w:val="Normal"/>
    <w:link w:val="Heading1Char"/>
    <w:uiPriority w:val="9"/>
    <w:unhideWhenUsed/>
    <w:qFormat/>
    <w:pPr>
      <w:keepNext/>
      <w:keepLines/>
      <w:spacing w:after="0"/>
      <w:ind w:left="10" w:hanging="10"/>
      <w:outlineLvl w:val="0"/>
    </w:pPr>
    <w:rPr>
      <w:rFonts w:ascii="Arial" w:eastAsia="Arial" w:hAnsi="Arial" w:cs="Arial"/>
      <w:b/>
      <w:color w:val="000000"/>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Pr>
      <w:rFonts w:ascii="Arial" w:eastAsia="Arial" w:hAnsi="Arial" w:cs="Arial"/>
      <w:b/>
      <w:color w:val="000000"/>
      <w:sz w:val="20"/>
    </w:rPr>
  </w:style>
  <w:style w:type="paragraph" w:customStyle="1" w:styleId="footnotedescription">
    <w:name w:val="footnote description"/>
    <w:next w:val="Normal"/>
    <w:link w:val="footnotedescriptionChar"/>
    <w:hidden/>
    <w:pPr>
      <w:spacing w:after="0"/>
    </w:pPr>
    <w:rPr>
      <w:rFonts w:ascii="Arial" w:eastAsia="Arial" w:hAnsi="Arial" w:cs="Arial"/>
      <w:color w:val="000000"/>
      <w:sz w:val="16"/>
    </w:rPr>
  </w:style>
  <w:style w:type="character" w:customStyle="1" w:styleId="footnotedescriptionChar">
    <w:name w:val="footnote description Char"/>
    <w:link w:val="footnotedescription"/>
    <w:rPr>
      <w:rFonts w:ascii="Arial" w:eastAsia="Arial" w:hAnsi="Arial" w:cs="Arial"/>
      <w:color w:val="000000"/>
      <w:sz w:val="16"/>
    </w:rPr>
  </w:style>
  <w:style w:type="character" w:customStyle="1" w:styleId="footnotemark">
    <w:name w:val="footnote mark"/>
    <w:hidden/>
    <w:rPr>
      <w:rFonts w:ascii="Arial" w:eastAsia="Arial" w:hAnsi="Arial" w:cs="Arial"/>
      <w:color w:val="000000"/>
      <w:sz w:val="16"/>
      <w:vertAlign w:val="superscript"/>
    </w:rPr>
  </w:style>
  <w:style w:type="paragraph" w:styleId="Header">
    <w:name w:val="header"/>
    <w:basedOn w:val="Normal"/>
    <w:link w:val="HeaderChar"/>
    <w:uiPriority w:val="99"/>
    <w:semiHidden/>
    <w:unhideWhenUsed/>
    <w:rsid w:val="00C62746"/>
    <w:pPr>
      <w:spacing w:after="0" w:line="288" w:lineRule="auto"/>
    </w:pPr>
    <w:rPr>
      <w:rFonts w:ascii="Times New Roman" w:hAnsi="Times New Roman" w:cs="Times New Roman"/>
      <w:sz w:val="22"/>
    </w:rPr>
  </w:style>
  <w:style w:type="character" w:customStyle="1" w:styleId="HeaderChar">
    <w:name w:val="Header Char"/>
    <w:basedOn w:val="DefaultParagraphFont"/>
    <w:link w:val="Header"/>
    <w:uiPriority w:val="99"/>
    <w:semiHidden/>
    <w:rsid w:val="00C62746"/>
    <w:rPr>
      <w:rFonts w:ascii="Times New Roman" w:eastAsia="Arial" w:hAnsi="Times New Roman" w:cs="Times New Roman"/>
      <w:color w:val="000000"/>
    </w:rPr>
  </w:style>
  <w:style w:type="paragraph" w:styleId="Footer">
    <w:name w:val="footer"/>
    <w:basedOn w:val="Normal"/>
    <w:link w:val="FooterChar"/>
    <w:uiPriority w:val="99"/>
    <w:unhideWhenUsed/>
    <w:rsid w:val="00C62746"/>
    <w:pPr>
      <w:spacing w:after="0" w:line="288" w:lineRule="auto"/>
    </w:pPr>
    <w:rPr>
      <w:rFonts w:ascii="Times New Roman" w:hAnsi="Times New Roman" w:cs="Times New Roman"/>
      <w:sz w:val="22"/>
    </w:rPr>
  </w:style>
  <w:style w:type="character" w:customStyle="1" w:styleId="FooterChar">
    <w:name w:val="Footer Char"/>
    <w:basedOn w:val="DefaultParagraphFont"/>
    <w:link w:val="Footer"/>
    <w:uiPriority w:val="99"/>
    <w:rsid w:val="00C62746"/>
    <w:rPr>
      <w:rFonts w:ascii="Times New Roman" w:eastAsia="Arial" w:hAnsi="Times New Roman" w:cs="Times New Roman"/>
      <w:color w:val="000000"/>
    </w:rPr>
  </w:style>
  <w:style w:type="paragraph" w:styleId="FootnoteText">
    <w:name w:val="footnote text"/>
    <w:basedOn w:val="Normal"/>
    <w:link w:val="FootnoteTextChar"/>
    <w:uiPriority w:val="99"/>
    <w:semiHidden/>
    <w:unhideWhenUsed/>
    <w:rsid w:val="00A632E4"/>
    <w:pPr>
      <w:spacing w:after="0" w:line="240" w:lineRule="auto"/>
    </w:pPr>
    <w:rPr>
      <w:szCs w:val="20"/>
    </w:rPr>
  </w:style>
  <w:style w:type="character" w:customStyle="1" w:styleId="FootnoteTextChar">
    <w:name w:val="Footnote Text Char"/>
    <w:basedOn w:val="DefaultParagraphFont"/>
    <w:link w:val="FootnoteText"/>
    <w:uiPriority w:val="99"/>
    <w:semiHidden/>
    <w:rsid w:val="00A632E4"/>
    <w:rPr>
      <w:rFonts w:ascii="Arial" w:eastAsia="Arial" w:hAnsi="Arial" w:cs="Arial"/>
      <w:color w:val="000000"/>
      <w:sz w:val="20"/>
      <w:szCs w:val="20"/>
    </w:rPr>
  </w:style>
  <w:style w:type="character" w:styleId="FootnoteReference">
    <w:name w:val="footnote reference"/>
    <w:basedOn w:val="DefaultParagraphFont"/>
    <w:uiPriority w:val="99"/>
    <w:semiHidden/>
    <w:unhideWhenUsed/>
    <w:rsid w:val="00A632E4"/>
    <w:rPr>
      <w:vertAlign w:val="superscript"/>
    </w:rPr>
  </w:style>
  <w:style w:type="paragraph" w:styleId="ListParagraph">
    <w:name w:val="List Paragraph"/>
    <w:basedOn w:val="Normal"/>
    <w:uiPriority w:val="34"/>
    <w:qFormat/>
    <w:rsid w:val="00A632E4"/>
    <w:pPr>
      <w:ind w:left="720"/>
      <w:contextualSpacing/>
    </w:pPr>
  </w:style>
  <w:style w:type="paragraph" w:styleId="BalloonText">
    <w:name w:val="Balloon Text"/>
    <w:basedOn w:val="Normal"/>
    <w:link w:val="BalloonTextChar"/>
    <w:uiPriority w:val="99"/>
    <w:semiHidden/>
    <w:unhideWhenUsed/>
    <w:rsid w:val="00D11A9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11A9C"/>
    <w:rPr>
      <w:rFonts w:ascii="Tahoma" w:eastAsia="Arial" w:hAnsi="Tahoma" w:cs="Tahoma"/>
      <w:color w:val="000000"/>
      <w:sz w:val="16"/>
      <w:szCs w:val="16"/>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EastAsia" w:hAnsiTheme="minorHAnsi" w:cstheme="minorBidi"/>
        <w:sz w:val="22"/>
        <w:szCs w:val="22"/>
        <w:lang w:val="fi-FI" w:eastAsia="en-GB" w:bidi="ar-SA"/>
      </w:rPr>
    </w:rPrDefault>
    <w:pPrDefault>
      <w:pPr>
        <w:spacing w:after="160" w:line="259"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3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pPr>
      <w:spacing w:after="5" w:line="249" w:lineRule="auto"/>
      <w:ind w:left="10" w:hanging="10"/>
      <w:jc w:val="both"/>
    </w:pPr>
    <w:rPr>
      <w:rFonts w:ascii="Arial" w:eastAsia="Arial" w:hAnsi="Arial" w:cs="Arial"/>
      <w:color w:val="000000"/>
      <w:sz w:val="20"/>
    </w:rPr>
  </w:style>
  <w:style w:type="paragraph" w:styleId="Heading1">
    <w:name w:val="heading 1"/>
    <w:next w:val="Normal"/>
    <w:link w:val="Heading1Char"/>
    <w:uiPriority w:val="9"/>
    <w:unhideWhenUsed/>
    <w:qFormat/>
    <w:pPr>
      <w:keepNext/>
      <w:keepLines/>
      <w:spacing w:after="0"/>
      <w:ind w:left="10" w:hanging="10"/>
      <w:outlineLvl w:val="0"/>
    </w:pPr>
    <w:rPr>
      <w:rFonts w:ascii="Arial" w:eastAsia="Arial" w:hAnsi="Arial" w:cs="Arial"/>
      <w:b/>
      <w:color w:val="000000"/>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Pr>
      <w:rFonts w:ascii="Arial" w:eastAsia="Arial" w:hAnsi="Arial" w:cs="Arial"/>
      <w:b/>
      <w:color w:val="000000"/>
      <w:sz w:val="20"/>
    </w:rPr>
  </w:style>
  <w:style w:type="paragraph" w:customStyle="1" w:styleId="footnotedescription">
    <w:name w:val="footnote description"/>
    <w:next w:val="Normal"/>
    <w:link w:val="footnotedescriptionChar"/>
    <w:hidden/>
    <w:pPr>
      <w:spacing w:after="0"/>
    </w:pPr>
    <w:rPr>
      <w:rFonts w:ascii="Arial" w:eastAsia="Arial" w:hAnsi="Arial" w:cs="Arial"/>
      <w:color w:val="000000"/>
      <w:sz w:val="16"/>
    </w:rPr>
  </w:style>
  <w:style w:type="character" w:customStyle="1" w:styleId="footnotedescriptionChar">
    <w:name w:val="footnote description Char"/>
    <w:link w:val="footnotedescription"/>
    <w:rPr>
      <w:rFonts w:ascii="Arial" w:eastAsia="Arial" w:hAnsi="Arial" w:cs="Arial"/>
      <w:color w:val="000000"/>
      <w:sz w:val="16"/>
    </w:rPr>
  </w:style>
  <w:style w:type="character" w:customStyle="1" w:styleId="footnotemark">
    <w:name w:val="footnote mark"/>
    <w:hidden/>
    <w:rPr>
      <w:rFonts w:ascii="Arial" w:eastAsia="Arial" w:hAnsi="Arial" w:cs="Arial"/>
      <w:color w:val="000000"/>
      <w:sz w:val="16"/>
      <w:vertAlign w:val="superscript"/>
    </w:rPr>
  </w:style>
  <w:style w:type="paragraph" w:styleId="Header">
    <w:name w:val="header"/>
    <w:basedOn w:val="Normal"/>
    <w:link w:val="HeaderChar"/>
    <w:uiPriority w:val="99"/>
    <w:semiHidden/>
    <w:unhideWhenUsed/>
    <w:rsid w:val="00C62746"/>
    <w:pPr>
      <w:spacing w:after="0" w:line="288" w:lineRule="auto"/>
    </w:pPr>
    <w:rPr>
      <w:rFonts w:ascii="Times New Roman" w:hAnsi="Times New Roman" w:cs="Times New Roman"/>
      <w:sz w:val="22"/>
    </w:rPr>
  </w:style>
  <w:style w:type="character" w:customStyle="1" w:styleId="HeaderChar">
    <w:name w:val="Header Char"/>
    <w:basedOn w:val="DefaultParagraphFont"/>
    <w:link w:val="Header"/>
    <w:uiPriority w:val="99"/>
    <w:semiHidden/>
    <w:rsid w:val="00C62746"/>
    <w:rPr>
      <w:rFonts w:ascii="Times New Roman" w:eastAsia="Arial" w:hAnsi="Times New Roman" w:cs="Times New Roman"/>
      <w:color w:val="000000"/>
    </w:rPr>
  </w:style>
  <w:style w:type="paragraph" w:styleId="Footer">
    <w:name w:val="footer"/>
    <w:basedOn w:val="Normal"/>
    <w:link w:val="FooterChar"/>
    <w:uiPriority w:val="99"/>
    <w:unhideWhenUsed/>
    <w:rsid w:val="00C62746"/>
    <w:pPr>
      <w:spacing w:after="0" w:line="288" w:lineRule="auto"/>
    </w:pPr>
    <w:rPr>
      <w:rFonts w:ascii="Times New Roman" w:hAnsi="Times New Roman" w:cs="Times New Roman"/>
      <w:sz w:val="22"/>
    </w:rPr>
  </w:style>
  <w:style w:type="character" w:customStyle="1" w:styleId="FooterChar">
    <w:name w:val="Footer Char"/>
    <w:basedOn w:val="DefaultParagraphFont"/>
    <w:link w:val="Footer"/>
    <w:uiPriority w:val="99"/>
    <w:rsid w:val="00C62746"/>
    <w:rPr>
      <w:rFonts w:ascii="Times New Roman" w:eastAsia="Arial" w:hAnsi="Times New Roman" w:cs="Times New Roman"/>
      <w:color w:val="000000"/>
    </w:rPr>
  </w:style>
  <w:style w:type="paragraph" w:styleId="FootnoteText">
    <w:name w:val="footnote text"/>
    <w:basedOn w:val="Normal"/>
    <w:link w:val="FootnoteTextChar"/>
    <w:uiPriority w:val="99"/>
    <w:semiHidden/>
    <w:unhideWhenUsed/>
    <w:rsid w:val="00A632E4"/>
    <w:pPr>
      <w:spacing w:after="0" w:line="240" w:lineRule="auto"/>
    </w:pPr>
    <w:rPr>
      <w:szCs w:val="20"/>
    </w:rPr>
  </w:style>
  <w:style w:type="character" w:customStyle="1" w:styleId="FootnoteTextChar">
    <w:name w:val="Footnote Text Char"/>
    <w:basedOn w:val="DefaultParagraphFont"/>
    <w:link w:val="FootnoteText"/>
    <w:uiPriority w:val="99"/>
    <w:semiHidden/>
    <w:rsid w:val="00A632E4"/>
    <w:rPr>
      <w:rFonts w:ascii="Arial" w:eastAsia="Arial" w:hAnsi="Arial" w:cs="Arial"/>
      <w:color w:val="000000"/>
      <w:sz w:val="20"/>
      <w:szCs w:val="20"/>
    </w:rPr>
  </w:style>
  <w:style w:type="character" w:styleId="FootnoteReference">
    <w:name w:val="footnote reference"/>
    <w:basedOn w:val="DefaultParagraphFont"/>
    <w:uiPriority w:val="99"/>
    <w:semiHidden/>
    <w:unhideWhenUsed/>
    <w:rsid w:val="00A632E4"/>
    <w:rPr>
      <w:vertAlign w:val="superscript"/>
    </w:rPr>
  </w:style>
  <w:style w:type="paragraph" w:styleId="ListParagraph">
    <w:name w:val="List Paragraph"/>
    <w:basedOn w:val="Normal"/>
    <w:uiPriority w:val="34"/>
    <w:qFormat/>
    <w:rsid w:val="00A632E4"/>
    <w:pPr>
      <w:ind w:left="720"/>
      <w:contextualSpacing/>
    </w:pPr>
  </w:style>
  <w:style w:type="paragraph" w:styleId="BalloonText">
    <w:name w:val="Balloon Text"/>
    <w:basedOn w:val="Normal"/>
    <w:link w:val="BalloonTextChar"/>
    <w:uiPriority w:val="99"/>
    <w:semiHidden/>
    <w:unhideWhenUsed/>
    <w:rsid w:val="00D11A9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11A9C"/>
    <w:rPr>
      <w:rFonts w:ascii="Tahoma" w:eastAsia="Arial" w:hAnsi="Tahoma" w:cs="Tahoma"/>
      <w:color w:val="000000"/>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fontTable" Target="fontTable.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footnotes" Target="footnotes.xml"/><Relationship Id="rId12" Type="http://schemas.openxmlformats.org/officeDocument/2006/relationships/header" Target="header3.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5" Type="http://schemas.openxmlformats.org/officeDocument/2006/relationships/settings" Target="settings.xml"/><Relationship Id="rId15" Type="http://schemas.microsoft.com/office/2011/relationships/people" Target="people.xml"/><Relationship Id="rId10" Type="http://schemas.openxmlformats.org/officeDocument/2006/relationships/header" Target="header2.xml"/><Relationship Id="rId19" Type="http://schemas.openxmlformats.org/officeDocument/2006/relationships/customXml" Target="../customXml/item4.xml"/><Relationship Id="rId4" Type="http://schemas.microsoft.com/office/2007/relationships/stylesWithEffects" Target="stylesWithEffects.xml"/><Relationship Id="rId9" Type="http://schemas.openxmlformats.org/officeDocument/2006/relationships/header" Target="head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image" Target="media/image1.jpg"/><Relationship Id="rId4" Type="http://schemas.openxmlformats.org/officeDocument/2006/relationships/image" Target="media/image4.jpeg"/></Relationships>
</file>

<file path=word/_rels/header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image" Target="media/image5.jpeg"/></Relationships>
</file>

<file path=word/_rels/header3.xml.rels><?xml version="1.0" encoding="UTF-8" standalone="yes"?>
<Relationships xmlns="http://schemas.openxmlformats.org/package/2006/relationships"><Relationship Id="rId8" Type="http://schemas.openxmlformats.org/officeDocument/2006/relationships/image" Target="media/image0.jpg"/><Relationship Id="rId2" Type="http://schemas.openxmlformats.org/officeDocument/2006/relationships/image" Target="media/image2.jpg"/><Relationship Id="rId1" Type="http://schemas.openxmlformats.org/officeDocument/2006/relationships/image" Target="media/image1.jpg"/><Relationship Id="rId9" Type="http://schemas.openxmlformats.org/officeDocument/2006/relationships/image" Target="media/image10.jpg"/></Relationships>
</file>

<file path=word/_rels/settings.xml.rels>&#65279;<?xml version="1.0" encoding="utf-8"?><Relationships xmlns="http://schemas.openxmlformats.org/package/2006/relationships"><Relationship Type="http://schemas.openxmlformats.org/officeDocument/2006/relationships/attachedTemplate" Target="file:///\\isis\dfs\softwlib\word2010\Templates\Global\Styles.dotm" TargetMode="External" Id="rId1" /><Relationship Type="http://schemas.openxmlformats.org/officeDocument/2006/relationships/attachedTemplate" Target="Normal.dotm" TargetMode="External" Id="relationId1" /></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0b452354-65a4-4dd6-8824-e6b830247e3e">3T5AXJEHYTWU-518926207-2952</_dlc_DocId>
    <_dlc_DocIdUrl xmlns="0b452354-65a4-4dd6-8824-e6b830247e3e">
      <Url>http://dm2016/cor/2020/_layouts/15/DocIdRedir.aspx?ID=3T5AXJEHYTWU-518926207-2952</Url>
      <Description>3T5AXJEHYTWU-518926207-2952</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ADMIN</TermName>
          <TermId xmlns="http://schemas.microsoft.com/office/infopath/2007/PartnerControls">58d8ac89-e690-41f6-a5e8-508fa4a7c73c</TermId>
        </TermInfo>
      </Terms>
    </DocumentType_0>
    <Procedure xmlns="0b452354-65a4-4dd6-8824-e6b830247e3e"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CoR</TermName>
          <TermId xmlns="http://schemas.microsoft.com/office/infopath/2007/PartnerControls">cb2d75ef-4a7d-4393-b797-49ed6298a5ea</TermId>
        </TermInfo>
      </Terms>
    </DocumentSource_0>
    <ProductionDate xmlns="0b452354-65a4-4dd6-8824-e6b830247e3e">2020-04-24T12:00:00+00:00</ProductionDate>
    <FicheYear xmlns="0b452354-65a4-4dd6-8824-e6b830247e3e">2020</FicheYear>
    <DocumentNumber xmlns="0add1300-e480-43b5-aff3-25d40ee47de6">1655</DocumentNumber>
    <DocumentVersion xmlns="0b452354-65a4-4dd6-8824-e6b830247e3e">0</DocumentVersion>
    <DossierNumber xmlns="0b452354-65a4-4dd6-8824-e6b830247e3e"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0b452354-65a4-4dd6-8824-e6b830247e3e">2020-05-13T12:00:00+00:00</MeetingDate>
    <TaxCatchAll xmlns="0b452354-65a4-4dd6-8824-e6b830247e3e">
      <Value>63</Value>
      <Value>40</Value>
      <Value>38</Value>
      <Value>37</Value>
      <Value>36</Value>
      <Value>35</Value>
      <Value>34</Value>
      <Value>31</Value>
      <Value>30</Value>
      <Value>29</Value>
      <Value>27</Value>
      <Value>26</Value>
      <Value>25</Value>
      <Value>24</Value>
      <Value>23</Value>
      <Value>19</Value>
      <Value>18</Value>
      <Value>17</Value>
      <Value>16</Value>
      <Value>15</Value>
      <Value>14</Value>
      <Value>13</Value>
      <Value>12</Value>
      <Value>11</Value>
      <Value>8</Value>
      <Value>7</Value>
      <Value>6</Value>
      <Value>5</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FI</TermName>
          <TermId xmlns="http://schemas.microsoft.com/office/infopath/2007/PartnerControls">87606a43-d45f-42d6-b8c9-e1a3457db5b7</TermId>
        </TermInfo>
      </Terms>
    </DocumentLanguage_0>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0b452354-65a4-4dd6-8824-e6b830247e3e" xsi:nil="true"/>
    <DocumentYear xmlns="0b452354-65a4-4dd6-8824-e6b830247e3e">2020</DocumentYear>
    <FicheNumber xmlns="0b452354-65a4-4dd6-8824-e6b830247e3e">3155</FicheNumber>
    <DocumentPart xmlns="0b452354-65a4-4dd6-8824-e6b830247e3e">0</DocumentPart>
    <AdoptionDate xmlns="0b452354-65a4-4dd6-8824-e6b830247e3e" xsi:nil="true"/>
    <RequestingService xmlns="0b452354-65a4-4dd6-8824-e6b830247e3e">Renew Europe</RequestingService>
    <MeetingName_0 xmlns="http://schemas.microsoft.com/sharepoint/v3/fields">
      <Terms xmlns="http://schemas.microsoft.com/office/infopath/2007/PartnerControls">
        <TermInfo xmlns="http://schemas.microsoft.com/office/infopath/2007/PartnerControls">
          <TermName xmlns="http://schemas.microsoft.com/office/infopath/2007/PartnerControls">renew E.</TermName>
          <TermId xmlns="http://schemas.microsoft.com/office/infopath/2007/PartnerControls">78439408-585d-4baf-8cf6-9be347e62bd0</TermId>
        </TermInfo>
      </Term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0add1300-e480-43b5-aff3-25d40ee47de6" xsi:nil="true"/>
    <DossierName_0 xmlns="http://schemas.microsoft.com/sharepoint/v3/fields">
      <Terms xmlns="http://schemas.microsoft.com/office/infopath/2007/PartnerControls"/>
    </DossierName_0>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D6D032D2272B3B40BB953090B31F81EB" ma:contentTypeVersion="4" ma:contentTypeDescription="Defines the documents for Document Manager V2" ma:contentTypeScope="" ma:versionID="76e37b2a870c39e4beacf7f448d30457">
  <xsd:schema xmlns:xsd="http://www.w3.org/2001/XMLSchema" xmlns:xs="http://www.w3.org/2001/XMLSchema" xmlns:p="http://schemas.microsoft.com/office/2006/metadata/properties" xmlns:ns2="0b452354-65a4-4dd6-8824-e6b830247e3e" xmlns:ns3="http://schemas.microsoft.com/sharepoint/v3/fields" xmlns:ns4="0add1300-e480-43b5-aff3-25d40ee47de6" targetNamespace="http://schemas.microsoft.com/office/2006/metadata/properties" ma:root="true" ma:fieldsID="acdcdc1bb97f319f198bb530cd45284a" ns2:_="" ns3:_="" ns4:_="">
    <xsd:import namespace="0b452354-65a4-4dd6-8824-e6b830247e3e"/>
    <xsd:import namespace="http://schemas.microsoft.com/sharepoint/v3/fields"/>
    <xsd:import namespace="0add1300-e480-43b5-aff3-25d40ee47de6"/>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b452354-65a4-4dd6-8824-e6b830247e3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DossierNumber" ma:index="14" nillable="true" ma:displayName="Dossier Number" ma:decimals="0" ma:internalName="DossierNumber">
      <xsd:simpleType>
        <xsd:restriction base="dms:Unknown"/>
      </xsd:simpleType>
    </xsd:element>
    <xsd:element name="Rapporteur" ma:index="16" nillable="true" ma:displayName="Rapporteur" ma:internalName="Rapporteur">
      <xsd:simpleType>
        <xsd:restriction base="dms:Text"/>
      </xsd:simpleType>
    </xsd:element>
    <xsd:element name="AdoptionDate" ma:index="17" nillable="true" ma:displayName="Adoption Date" ma:format="DateOnly" ma:internalName="AdoptionDate">
      <xsd:simpleType>
        <xsd:restriction base="dms:DateTime"/>
      </xsd:simpleType>
    </xsd:element>
    <xsd:element name="TaxCatchAll" ma:index="19" nillable="true" ma:displayName="Taxonomy Catch All Column" ma:description="" ma:hidden="true" ma:list="{2372cf09-4e2b-4dd9-bbd8-042ba4cc2786}" ma:internalName="TaxCatchAll" ma:showField="CatchAllData" ma:web="0b452354-65a4-4dd6-8824-e6b830247e3e">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description="" ma:hidden="true" ma:list="{2372cf09-4e2b-4dd9-bbd8-042ba4cc2786}" ma:internalName="TaxCatchAllLabel" ma:readOnly="true" ma:showField="CatchAllDataLabel" ma:web="0b452354-65a4-4dd6-8824-e6b830247e3e">
      <xsd:complexType>
        <xsd:complexContent>
          <xsd:extension base="dms:MultiChoiceLookup">
            <xsd:sequence>
              <xsd:element name="Value" type="dms:Lookup" maxOccurs="unbounded" minOccurs="0" nillable="true"/>
            </xsd:sequence>
          </xsd:extension>
        </xsd:complexContent>
      </xsd:complexType>
    </xsd:element>
    <xsd:element name="MeetingDate" ma:index="25" nillable="true" ma:displayName="Meeting Date" ma:format="DateOnly" ma:internalName="MeetingDate">
      <xsd:simpleType>
        <xsd:restriction base="dms:DateTime"/>
      </xsd:simpleType>
    </xsd:element>
    <xsd:element name="Procedure" ma:index="28" nillable="true" ma:displayName="Procedure" ma:internalName="Procedure">
      <xsd:simpleType>
        <xsd:restriction base="dms:Text"/>
      </xsd:simpleType>
    </xsd:element>
    <xsd:element name="DocumentYear" ma:index="33" ma:displayName="Document Year" ma:decimals="0" ma:internalName="DocumentYear">
      <xsd:simpleType>
        <xsd:restriction base="dms:Unknown"/>
      </xsd:simpleType>
    </xsd:element>
    <xsd:element name="DocumentPart" ma:index="36" nillable="true" ma:displayName="Document Part" ma:decimals="0" ma:internalName="DocumentPart">
      <xsd:simpleType>
        <xsd:restriction base="dms:Unknown"/>
      </xsd:simpleType>
    </xsd:element>
    <xsd:element name="FicheYear" ma:index="41" nillable="true" ma:displayName="Fiche Year" ma:decimals="0" ma:internalName="FicheYear">
      <xsd:simpleType>
        <xsd:restriction base="dms:Unknown"/>
      </xsd:simpleType>
    </xsd:element>
    <xsd:element name="RequestingService" ma:index="42" nillable="true" ma:displayName="Requesting Service" ma:internalName="RequestingService">
      <xsd:simpleType>
        <xsd:restriction base="dms:Text"/>
      </xsd:simpleType>
    </xsd:element>
    <xsd:element name="FicheNumber" ma:index="43" nillable="true" ma:displayName="Fiche Number" ma:decimals="0" ma:internalName="FicheNumber">
      <xsd:simpleType>
        <xsd:restriction base="dms:Unknown"/>
      </xsd:simpleType>
    </xsd:element>
    <xsd:element name="DocumentVersion" ma:index="46"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3" nillable="true" ma:taxonomy="true" ma:internalName="DocumentLanguage_0" ma:taxonomyFieldName="DocumentLanguage" ma:displayName="Document Language" ma:fieldId="{ee5c55ab-e8dd-441f-8840-fdce66906fe3}"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Confidentiality_0" ma:index="18" nillable="true" ma:taxonomy="true" ma:internalName="Confidentiality_0" ma:taxonomyFieldName="Confidentiality" ma:displayName="Confidentiality" ma:fieldId="{ee5c4bfe-2b62-4831-9131-22edf8f3665c}" ma:sspId="995823bb-b37b-4c02-aebb-d0209d382c3c" ma:termSetId="11d040ac-3a9a-4d4c-b9cf-922342a701d6" ma:anchorId="00000000-0000-0000-0000-000000000000" ma:open="false" ma:isKeyword="false">
      <xsd:complexType>
        <xsd:sequence>
          <xsd:element ref="pc:Terms" minOccurs="0" maxOccurs="1"/>
        </xsd:sequence>
      </xsd:complexType>
    </xsd:element>
    <xsd:element name="DocumentSource_0" ma:index="22" ma:taxonomy="true" ma:internalName="DocumentSource_0" ma:taxonomyFieldName="DocumentSource" ma:displayName="Document Source" ma:fieldId="{ee5c1c29-f257-4aae-8e5e-529c0040e17a}" ma:sspId="995823bb-b37b-4c02-aebb-d0209d382c3c" ma:termSetId="ca143256-a90d-4d26-b249-02646b17c0c5" ma:anchorId="00000000-0000-0000-0000-000000000000" ma:open="false" ma:isKeyword="false">
      <xsd:complexType>
        <xsd:sequence>
          <xsd:element ref="pc:Terms" minOccurs="0" maxOccurs="1"/>
        </xsd:sequence>
      </xsd:complexType>
    </xsd:element>
    <xsd:element name="OriginalLanguage_0" ma:index="26" nillable="true" ma:taxonomy="true" ma:internalName="OriginalLanguage_0" ma:taxonomyFieldName="OriginalLanguage" ma:displayName="Original Language" ma:fieldId="{ee5ce750-ff6c-4875-8192-ef11fb51efba}" ma:taxonomyMulti="true"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VersionStatus_0" ma:index="29" ma:taxonomy="true" ma:internalName="VersionStatus_0" ma:taxonomyFieldName="VersionStatus" ma:displayName="Version Status" ma:indexed="true" ma:fieldId="{ee5cb94b-3df1-4df3-b49b-6e47ce2a7e87}" ma:sspId="995823bb-b37b-4c02-aebb-d0209d382c3c" ma:termSetId="adeca67b-2bdd-4d0f-b3af-a690b4c6d95d" ma:anchorId="00000000-0000-0000-0000-000000000000" ma:open="false" ma:isKeyword="false">
      <xsd:complexType>
        <xsd:sequence>
          <xsd:element ref="pc:Terms" minOccurs="0" maxOccurs="1"/>
        </xsd:sequence>
      </xsd:complexType>
    </xsd:element>
    <xsd:element name="DocumentStatus_0" ma:index="31" nillable="true" ma:taxonomy="true" ma:internalName="DocumentStatus_0" ma:taxonomyFieldName="DocumentStatus" ma:displayName="Document Status" ma:fieldId="{ee5cab93-ac4d-4e2f-b298-e5342324388c}" ma:sspId="995823bb-b37b-4c02-aebb-d0209d382c3c" ma:termSetId="54b85ca4-9023-4cbf-8e96-81af7735228f" ma:anchorId="00000000-0000-0000-0000-000000000000" ma:open="false" ma:isKeyword="false">
      <xsd:complexType>
        <xsd:sequence>
          <xsd:element ref="pc:Terms" minOccurs="0" maxOccurs="1"/>
        </xsd:sequence>
      </xsd:complexType>
    </xsd:element>
    <xsd:element name="DocumentType_0" ma:index="34" nillable="true" ma:taxonomy="true" ma:internalName="DocumentType_0" ma:taxonomyFieldName="DocumentType" ma:displayName="Document Type" ma:indexed="true" ma:fieldId="{ee5cf431-2d10-41e6-bd88-1b6bd5b84f5f}" ma:sspId="995823bb-b37b-4c02-aebb-d0209d382c3c" ma:termSetId="67a76952-94e0-437b-9a60-5085083dde02" ma:anchorId="00000000-0000-0000-0000-000000000000" ma:open="false" ma:isKeyword="false">
      <xsd:complexType>
        <xsd:sequence>
          <xsd:element ref="pc:Terms" minOccurs="0" maxOccurs="1"/>
        </xsd:sequence>
      </xsd:complexType>
    </xsd:element>
    <xsd:element name="MeetingName_0" ma:index="37" nillable="true" ma:taxonomy="true" ma:internalName="MeetingName_0" ma:taxonomyFieldName="MeetingName" ma:displayName="Meeting Name" ma:indexed="true" ma:fieldId="{ee5c9b55-8403-4f9e-a156-b6ce5b7b9456}" ma:sspId="995823bb-b37b-4c02-aebb-d0209d382c3c" ma:termSetId="a04e9634-de73-4a41-8cb5-e1efdb89060c" ma:anchorId="00000000-0000-0000-0000-000000000000" ma:open="false" ma:isKeyword="false">
      <xsd:complexType>
        <xsd:sequence>
          <xsd:element ref="pc:Terms" minOccurs="0" maxOccurs="1"/>
        </xsd:sequence>
      </xsd:complexType>
    </xsd:element>
    <xsd:element name="AvailableTranslations_0" ma:index="39" nillable="true" ma:taxonomy="true" ma:internalName="AvailableTranslations_0" ma:taxonomyFieldName="AvailableTranslations" ma:displayName="Available Translations" ma:fieldId="{ee5c7c01-1a65-4138-aa64-80e01e34d799}" ma:taxonomyMulti="true" ma:sspId="995823bb-b37b-4c02-aebb-d0209d382c3c" ma:termSetId="3e8d1f59-71f7-428c-bd68-e1e655ad5441" ma:anchorId="00000000-0000-0000-0000-000000000000" ma:open="false" ma:isKeyword="false">
      <xsd:complexType>
        <xsd:sequence>
          <xsd:element ref="pc:Terms" minOccurs="0" maxOccurs="1"/>
        </xsd:sequence>
      </xsd:complexType>
    </xsd:element>
    <xsd:element name="DossierName_0" ma:index="44" nillable="true" ma:taxonomy="true" ma:internalName="DossierName_0" ma:taxonomyFieldName="DossierName" ma:displayName="Dossier Name" ma:fieldId="{ee5cf7da-503b-4593-8db2-4f0e09c901fd}" ma:sspId="995823bb-b37b-4c02-aebb-d0209d382c3c"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add1300-e480-43b5-aff3-25d40ee47de6" elementFormDefault="qualified">
    <xsd:import namespace="http://schemas.microsoft.com/office/2006/documentManagement/types"/>
    <xsd:import namespace="http://schemas.microsoft.com/office/infopath/2007/PartnerControls"/>
    <xsd:element name="MeetingNumber" ma:index="15" nillable="true" ma:displayName="Meeting Number" ma:decimals="0" ma:indexed="true" ma:internalName="MeetingNumber">
      <xsd:simpleType>
        <xsd:restriction base="dms:Unknown"/>
      </xsd:simpleType>
    </xsd:element>
    <xsd:element name="DocumentNumber" ma:index="24"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DFA7DC-97B8-4103-B48F-2D4B3A1D365F}"/>
</file>

<file path=customXml/itemProps2.xml><?xml version="1.0" encoding="utf-8"?>
<ds:datastoreItem xmlns:ds="http://schemas.openxmlformats.org/officeDocument/2006/customXml" ds:itemID="{6521AA23-539E-4C72-8DEB-B030CC1AC9F2}"/>
</file>

<file path=customXml/itemProps3.xml><?xml version="1.0" encoding="utf-8"?>
<ds:datastoreItem xmlns:ds="http://schemas.openxmlformats.org/officeDocument/2006/customXml" ds:itemID="{C3EB95EF-18A9-47F4-BEFF-6099C6684197}"/>
</file>

<file path=customXml/itemProps4.xml><?xml version="1.0" encoding="utf-8"?>
<ds:datastoreItem xmlns:ds="http://schemas.openxmlformats.org/officeDocument/2006/customXml" ds:itemID="{26552EFF-EDD8-427E-ACF3-93597E0EEFB1}"/>
</file>

<file path=docProps/app.xml><?xml version="1.0" encoding="utf-8"?>
<Properties xmlns="http://schemas.openxmlformats.org/officeDocument/2006/extended-properties" xmlns:vt="http://schemas.openxmlformats.org/officeDocument/2006/docPropsVTypes">
  <Template>Styles</Template>
  <TotalTime>4</TotalTime>
  <Pages>10</Pages>
  <Words>2539</Words>
  <Characters>14475</Characters>
  <Application>Microsoft Office Word</Application>
  <DocSecurity>0</DocSecurity>
  <Lines>120</Lines>
  <Paragraphs>33</Paragraphs>
  <ScaleCrop>false</ScaleCrop>
  <HeadingPairs>
    <vt:vector size="2" baseType="variant">
      <vt:variant>
        <vt:lpstr>Title</vt:lpstr>
      </vt:variant>
      <vt:variant>
        <vt:i4>1</vt:i4>
      </vt:variant>
    </vt:vector>
  </HeadingPairs>
  <TitlesOfParts>
    <vt:vector size="1" baseType="lpstr">
      <vt:lpstr>PROPOSED RULES OF PROCEDURE FOR THE ALDE GROUP IN CoR</vt:lpstr>
    </vt:vector>
  </TitlesOfParts>
  <Company>EESC-ECOR</Company>
  <LinksUpToDate>false</LinksUpToDate>
  <CharactersWithSpaces>16981</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 Europe -ryhmän työjärjestys</dc:title>
  <dc:creator>O'Curneen Sean</dc:creator>
  <cp:keywords>COR-2020-01655-00-00-ADMIN-TRA-EN</cp:keywords>
  <dc:description>Rapporteur:  - Original language: EN - Date of document: 24/04/2020 - Date of meeting: 13/05/2020 - External documents:  - Administrator: Mme LINUL Andreea</dc:description>
  <cp:lastModifiedBy>Sari Godenau</cp:lastModifiedBy>
  <cp:revision>7</cp:revision>
  <dcterms:created xsi:type="dcterms:W3CDTF">2020-04-02T11:19:00Z</dcterms:created>
  <dcterms:modified xsi:type="dcterms:W3CDTF">2020-04-24T13:44:00Z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02/04/2020</vt:lpwstr>
  </property>
  <property fmtid="{D5CDD505-2E9C-101B-9397-08002B2CF9AE}" pid="4" name="Pref_Time">
    <vt:lpwstr>12:47:45</vt:lpwstr>
  </property>
  <property fmtid="{D5CDD505-2E9C-101B-9397-08002B2CF9AE}" pid="5" name="Pref_User">
    <vt:lpwstr>hnic</vt:lpwstr>
  </property>
  <property fmtid="{D5CDD505-2E9C-101B-9397-08002B2CF9AE}" pid="6" name="Pref_FileName">
    <vt:lpwstr>COR-2020-01655-00-00-ADMIN-TRA-EN-CRR.docx</vt:lpwstr>
  </property>
  <property fmtid="{D5CDD505-2E9C-101B-9397-08002B2CF9AE}" pid="7" name="ContentTypeId">
    <vt:lpwstr>0x010100EA97B91038054C99906057A708A1480A00D6D032D2272B3B40BB953090B31F81EB</vt:lpwstr>
  </property>
  <property fmtid="{D5CDD505-2E9C-101B-9397-08002B2CF9AE}" pid="8" name="_dlc_DocIdItemGuid">
    <vt:lpwstr>1ff1a37e-6ad4-4a39-baee-29d7d534bdbe</vt:lpwstr>
  </property>
  <property fmtid="{D5CDD505-2E9C-101B-9397-08002B2CF9AE}" pid="9" name="AvailableTranslations">
    <vt:lpwstr>15;#SK|46d9fce0-ef79-4f71-b89b-cd6aa82426b8;#25;#ET|ff6c3f4c-b02c-4c3c-ab07-2c37995a7a0a;#18;#NL|55c6556c-b4f4-441d-9acf-c498d4f838bd;#36;#FI|87606a43-d45f-42d6-b8c9-e1a3457db5b7;#35;#PT|50ccc04a-eadd-42ae-a0cb-acaf45f812ba;#7;#EN|f2175f21-25d7-44a3-96da-d6a61b075e1b;#13;#HR|2f555653-ed1a-4fe6-8362-9082d95989e5;#34;#CS|72f9705b-0217-4fd3-bea2-cbc7ed80e26e;#31;#LV|46f7e311-5d9f-4663-b433-18aeccb7ace7;#19;#LT|a7ff5ce7-6123-4f68-865a-a57c31810414;#11;#IT|0774613c-01ed-4e5d-a25d-11d2388de825;#27;#HU|6b229040-c589-4408-b4c1-4285663d20a8;#30;#DA|5d49c027-8956-412b-aa16-e85a0f96ad0e;#14;#MT|7df99101-6854-4a26-b53a-b88c0da02c26;#12;#EL|6d4f4d51-af9b-4650-94b4-4276bee85c91;#4;#FR|d2afafd3-4c81-4f60-8f52-ee33f2f54ff3;#16;#ES|e7a6b05b-ae16-40c8-add9-68b64b03aeba;#29;#SV|c2ed69e7-a339-43d7-8f22-d93680a92aa0;#23;#DE|f6b31e5a-26fa-4935-b661-318e46daf27e;#38;#RO|feb747a2-64cd-4299-af12-4833ddc30497;#26;#SL|98a412ae-eb01-49e9-ae3d-585a81724cfc;#37;#BG|1a1b3951-7821-4e6a-85f5-5673fc08bd2c;#17;#PL|1e03da61-4678-4e07-b136-b5024ca9197b;#24;#GA|762d2456-c427-4ecb-b312-af3dad8e258c</vt:lpwstr>
  </property>
  <property fmtid="{D5CDD505-2E9C-101B-9397-08002B2CF9AE}" pid="10" name="DocumentType_0">
    <vt:lpwstr>ADMIN|58d8ac89-e690-41f6-a5e8-508fa4a7c73c</vt:lpwstr>
  </property>
  <property fmtid="{D5CDD505-2E9C-101B-9397-08002B2CF9AE}" pid="11" name="DossierName_0">
    <vt:lpwstr/>
  </property>
  <property fmtid="{D5CDD505-2E9C-101B-9397-08002B2CF9AE}" pid="12" name="DocumentSource_0">
    <vt:lpwstr>CoR|cb2d75ef-4a7d-4393-b797-49ed6298a5ea</vt:lpwstr>
  </property>
  <property fmtid="{D5CDD505-2E9C-101B-9397-08002B2CF9AE}" pid="13" name="DocumentNumber">
    <vt:i4>1655</vt:i4>
  </property>
  <property fmtid="{D5CDD505-2E9C-101B-9397-08002B2CF9AE}" pid="14" name="FicheYear">
    <vt:i4>2020</vt:i4>
  </property>
  <property fmtid="{D5CDD505-2E9C-101B-9397-08002B2CF9AE}" pid="15" name="DocumentVersion">
    <vt:i4>0</vt:i4>
  </property>
  <property fmtid="{D5CDD505-2E9C-101B-9397-08002B2CF9AE}" pid="16" name="DocumentStatus">
    <vt:lpwstr>8;#TRA|150d2a88-1431-44e6-a8ca-0bb753ab8672</vt:lpwstr>
  </property>
  <property fmtid="{D5CDD505-2E9C-101B-9397-08002B2CF9AE}" pid="17" name="DocumentPart">
    <vt:i4>0</vt:i4>
  </property>
  <property fmtid="{D5CDD505-2E9C-101B-9397-08002B2CF9AE}" pid="18" name="DossierName">
    <vt:lpwstr/>
  </property>
  <property fmtid="{D5CDD505-2E9C-101B-9397-08002B2CF9AE}" pid="19" name="DocumentSource">
    <vt:lpwstr>1;#CoR|cb2d75ef-4a7d-4393-b797-49ed6298a5ea</vt:lpwstr>
  </property>
  <property fmtid="{D5CDD505-2E9C-101B-9397-08002B2CF9AE}" pid="21" name="DocumentType">
    <vt:lpwstr>40;#ADMIN|58d8ac89-e690-41f6-a5e8-508fa4a7c73c</vt:lpwstr>
  </property>
  <property fmtid="{D5CDD505-2E9C-101B-9397-08002B2CF9AE}" pid="22" name="RequestingService">
    <vt:lpwstr>Renew Europe</vt:lpwstr>
  </property>
  <property fmtid="{D5CDD505-2E9C-101B-9397-08002B2CF9AE}" pid="23" name="Confidentiality">
    <vt:lpwstr>5;#Unrestricted|826e22d7-d029-4ec0-a450-0c28ff673572</vt:lpwstr>
  </property>
  <property fmtid="{D5CDD505-2E9C-101B-9397-08002B2CF9AE}" pid="24" name="MeetingName_0">
    <vt:lpwstr>renew E.|78439408-585d-4baf-8cf6-9be347e62bd0</vt:lpwstr>
  </property>
  <property fmtid="{D5CDD505-2E9C-101B-9397-08002B2CF9AE}" pid="25" name="Confidentiality_0">
    <vt:lpwstr>Unrestricted|826e22d7-d029-4ec0-a450-0c28ff673572</vt:lpwstr>
  </property>
  <property fmtid="{D5CDD505-2E9C-101B-9397-08002B2CF9AE}" pid="26" name="OriginalLanguage">
    <vt:lpwstr>7;#EN|f2175f21-25d7-44a3-96da-d6a61b075e1b</vt:lpwstr>
  </property>
  <property fmtid="{D5CDD505-2E9C-101B-9397-08002B2CF9AE}" pid="27" name="MeetingName">
    <vt:lpwstr>63;#renew E.|78439408-585d-4baf-8cf6-9be347e62bd0</vt:lpwstr>
  </property>
  <property fmtid="{D5CDD505-2E9C-101B-9397-08002B2CF9AE}" pid="28" name="MeetingDate">
    <vt:filetime>2020-05-13T12:00:00Z</vt:filetime>
  </property>
  <property fmtid="{D5CDD505-2E9C-101B-9397-08002B2CF9AE}" pid="29" name="AvailableTranslations_0">
    <vt:lpwstr>SK|46d9fce0-ef79-4f71-b89b-cd6aa82426b8;NL|55c6556c-b4f4-441d-9acf-c498d4f838bd;PT|50ccc04a-eadd-42ae-a0cb-acaf45f812ba;EN|f2175f21-25d7-44a3-96da-d6a61b075e1b;CS|72f9705b-0217-4fd3-bea2-cbc7ed80e26e;LV|46f7e311-5d9f-4663-b433-18aeccb7ace7;IT|0774613c-01ed-4e5d-a25d-11d2388de825;HU|6b229040-c589-4408-b4c1-4285663d20a8;DA|5d49c027-8956-412b-aa16-e85a0f96ad0e;MT|7df99101-6854-4a26-b53a-b88c0da02c26;EL|6d4f4d51-af9b-4650-94b4-4276bee85c91;FR|d2afafd3-4c81-4f60-8f52-ee33f2f54ff3;ES|e7a6b05b-ae16-40c8-add9-68b64b03aeba;SV|c2ed69e7-a339-43d7-8f22-d93680a92aa0;RO|feb747a2-64cd-4299-af12-4833ddc30497;SL|98a412ae-eb01-49e9-ae3d-585a81724cfc;BG|1a1b3951-7821-4e6a-85f5-5673fc08bd2c;PL|1e03da61-4678-4e07-b136-b5024ca9197b;GA|762d2456-c427-4ecb-b312-af3dad8e258c</vt:lpwstr>
  </property>
  <property fmtid="{D5CDD505-2E9C-101B-9397-08002B2CF9AE}" pid="30" name="DocumentStatus_0">
    <vt:lpwstr>TRA|150d2a88-1431-44e6-a8ca-0bb753ab8672</vt:lpwstr>
  </property>
  <property fmtid="{D5CDD505-2E9C-101B-9397-08002B2CF9AE}" pid="31" name="OriginalLanguage_0">
    <vt:lpwstr>EN|f2175f21-25d7-44a3-96da-d6a61b075e1b</vt:lpwstr>
  </property>
  <property fmtid="{D5CDD505-2E9C-101B-9397-08002B2CF9AE}" pid="32" name="TaxCatchAll">
    <vt:lpwstr>35;#PT|50ccc04a-eadd-42ae-a0cb-acaf45f812ba;#34;#CS|72f9705b-0217-4fd3-bea2-cbc7ed80e26e;#31;#LV|46f7e311-5d9f-4663-b433-18aeccb7ace7;#30;#DA|5d49c027-8956-412b-aa16-e85a0f96ad0e;#29;#SV|c2ed69e7-a339-43d7-8f22-d93680a92aa0;#27;#HU|6b229040-c589-4408-b4c1-4285663d20a8;#63;#renew E.|78439408-585d-4baf-8cf6-9be347e62bd0;#38;#RO|feb747a2-64cd-4299-af12-4833ddc30497;#26;#SL|98a412ae-eb01-49e9-ae3d-585a81724cfc;#18;#NL|55c6556c-b4f4-441d-9acf-c498d4f838bd;#17;#PL|1e03da61-4678-4e07-b136-b5024ca9197b;#16;#ES|e7a6b05b-ae16-40c8-add9-68b64b03aeba;#15;#SK|46d9fce0-ef79-4f71-b89b-cd6aa82426b8;#14;#MT|7df99101-6854-4a26-b53a-b88c0da02c26;#24;#GA|762d2456-c427-4ecb-b312-af3dad8e258c;#12;#EL|6d4f4d51-af9b-4650-94b4-4276bee85c91;#11;#IT|0774613c-01ed-4e5d-a25d-11d2388de825;#8;#TRA|150d2a88-1431-44e6-a8ca-0bb753ab8672;#7;#EN|f2175f21-25d7-44a3-96da-d6a61b075e1b;#6;#Final|ea5e6674-7b27-4bac-b091-73adbb394efe;#5;#Unrestricted|826e22d7-d029-4ec0-a450-0c28ff673572;#4;#FR|d2afafd3-4c81-4f60-8f52-ee33f2f54ff3;#40;#ADMIN|58d8ac89-e690-41f6-a5e8-508fa4a7c73c;#1;#CoR|cb2d75ef-4a7d-4393-b797-49ed6298a5ea;#37;#BG|1a1b3951-7821-4e6a-85f5-5673fc08bd2c</vt:lpwstr>
  </property>
  <property fmtid="{D5CDD505-2E9C-101B-9397-08002B2CF9AE}" pid="33" name="VersionStatus_0">
    <vt:lpwstr>Final|ea5e6674-7b27-4bac-b091-73adbb394efe</vt:lpwstr>
  </property>
  <property fmtid="{D5CDD505-2E9C-101B-9397-08002B2CF9AE}" pid="34" name="VersionStatus">
    <vt:lpwstr>6;#Final|ea5e6674-7b27-4bac-b091-73adbb394efe</vt:lpwstr>
  </property>
  <property fmtid="{D5CDD505-2E9C-101B-9397-08002B2CF9AE}" pid="35" name="DocumentYear">
    <vt:i4>2020</vt:i4>
  </property>
  <property fmtid="{D5CDD505-2E9C-101B-9397-08002B2CF9AE}" pid="36" name="FicheNumber">
    <vt:i4>3155</vt:i4>
  </property>
  <property fmtid="{D5CDD505-2E9C-101B-9397-08002B2CF9AE}" pid="37" name="DocumentLanguage">
    <vt:lpwstr>36;#FI|87606a43-d45f-42d6-b8c9-e1a3457db5b7</vt:lpwstr>
  </property>
</Properties>
</file>