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258" r:id="rId5"/>
    <p:sldId id="299" r:id="rId6"/>
    <p:sldId id="301" r:id="rId7"/>
    <p:sldId id="300" r:id="rId8"/>
    <p:sldId id="302" r:id="rId9"/>
    <p:sldId id="303" r:id="rId10"/>
    <p:sldId id="306" r:id="rId11"/>
    <p:sldId id="308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breakdown by rated business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Sheet1!$A$1:$A$9</c:f>
              <c:strCache>
                <c:ptCount val="9"/>
                <c:pt idx="0">
                  <c:v>Transportation &amp; Storage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Financial &amp; Insurance</c:v>
                </c:pt>
                <c:pt idx="4">
                  <c:v>Accommodation &amp; Food Service</c:v>
                </c:pt>
                <c:pt idx="5">
                  <c:v>Human Health &amp; Social Work</c:v>
                </c:pt>
                <c:pt idx="6">
                  <c:v>Information &amp; Communication</c:v>
                </c:pt>
                <c:pt idx="7">
                  <c:v>Professional, Scientific &amp; Technical</c:v>
                </c:pt>
                <c:pt idx="8">
                  <c:v>Retail/Wholesale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100</c:v>
                </c:pt>
                <c:pt idx="1">
                  <c:v>126</c:v>
                </c:pt>
                <c:pt idx="2">
                  <c:v>304</c:v>
                </c:pt>
                <c:pt idx="3">
                  <c:v>339</c:v>
                </c:pt>
                <c:pt idx="4">
                  <c:v>562</c:v>
                </c:pt>
                <c:pt idx="5">
                  <c:v>761</c:v>
                </c:pt>
                <c:pt idx="6">
                  <c:v>868</c:v>
                </c:pt>
                <c:pt idx="7">
                  <c:v>876</c:v>
                </c:pt>
                <c:pt idx="8">
                  <c:v>1330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4-4842-B519-76D00CB84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1535776"/>
        <c:axId val="621535120"/>
        <c:axId val="0"/>
      </c:bar3DChart>
      <c:catAx>
        <c:axId val="62153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535120"/>
        <c:crosses val="autoZero"/>
        <c:auto val="1"/>
        <c:lblAlgn val="ctr"/>
        <c:lblOffset val="100"/>
        <c:noMultiLvlLbl val="0"/>
      </c:catAx>
      <c:valAx>
        <c:axId val="62153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B05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53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2932D-C850-4CF5-9B76-ECDAF4CC7DA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9EDB7AB-2D23-4101-8875-A5BF45125F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Self assessment</a:t>
          </a:r>
          <a:endParaRPr lang="en-IE" dirty="0"/>
        </a:p>
      </dgm:t>
    </dgm:pt>
    <dgm:pt modelId="{9D30F89E-BC40-4667-BD04-1A05EC8ED5CA}" type="parTrans" cxnId="{53C23444-63AC-4A56-B4DA-9856565BE235}">
      <dgm:prSet/>
      <dgm:spPr/>
      <dgm:t>
        <a:bodyPr/>
        <a:lstStyle/>
        <a:p>
          <a:endParaRPr lang="en-IE"/>
        </a:p>
      </dgm:t>
    </dgm:pt>
    <dgm:pt modelId="{0FC3D8C2-718A-4EA9-9893-20A1EEF5BDA6}" type="sibTrans" cxnId="{53C23444-63AC-4A56-B4DA-9856565BE235}">
      <dgm:prSet/>
      <dgm:spPr/>
      <dgm:t>
        <a:bodyPr/>
        <a:lstStyle/>
        <a:p>
          <a:pPr>
            <a:lnSpc>
              <a:spcPct val="100000"/>
            </a:lnSpc>
          </a:pPr>
          <a:endParaRPr lang="en-IE"/>
        </a:p>
      </dgm:t>
    </dgm:pt>
    <dgm:pt modelId="{9EDE6FDA-58F3-4958-BCE4-63EEF51622D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Content</a:t>
          </a:r>
          <a:endParaRPr lang="en-IE" dirty="0"/>
        </a:p>
      </dgm:t>
    </dgm:pt>
    <dgm:pt modelId="{8DC1CF5B-65C9-4753-85D9-16C77EB7AD70}" type="parTrans" cxnId="{9C2F0145-492B-49F6-8D7E-36AFEB25C71F}">
      <dgm:prSet/>
      <dgm:spPr/>
      <dgm:t>
        <a:bodyPr/>
        <a:lstStyle/>
        <a:p>
          <a:endParaRPr lang="en-IE"/>
        </a:p>
      </dgm:t>
    </dgm:pt>
    <dgm:pt modelId="{231F2B06-999E-4097-BD2E-8410D6FADA39}" type="sibTrans" cxnId="{9C2F0145-492B-49F6-8D7E-36AFEB25C71F}">
      <dgm:prSet/>
      <dgm:spPr/>
      <dgm:t>
        <a:bodyPr/>
        <a:lstStyle/>
        <a:p>
          <a:pPr>
            <a:lnSpc>
              <a:spcPct val="100000"/>
            </a:lnSpc>
          </a:pPr>
          <a:endParaRPr lang="en-IE"/>
        </a:p>
      </dgm:t>
    </dgm:pt>
    <dgm:pt modelId="{880FDB36-E4E0-4DC1-A6E5-C1A5521FC87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Mentor</a:t>
          </a:r>
          <a:endParaRPr lang="en-IE" dirty="0"/>
        </a:p>
      </dgm:t>
    </dgm:pt>
    <dgm:pt modelId="{E63374D8-67A8-40C4-BAF9-4AA94939D46F}" type="parTrans" cxnId="{211EDC4C-84FB-4D64-AB75-232BF70D308F}">
      <dgm:prSet/>
      <dgm:spPr/>
      <dgm:t>
        <a:bodyPr/>
        <a:lstStyle/>
        <a:p>
          <a:endParaRPr lang="en-IE"/>
        </a:p>
      </dgm:t>
    </dgm:pt>
    <dgm:pt modelId="{22654F14-A233-4257-A78F-4A8E5D313429}" type="sibTrans" cxnId="{211EDC4C-84FB-4D64-AB75-232BF70D308F}">
      <dgm:prSet/>
      <dgm:spPr/>
      <dgm:t>
        <a:bodyPr/>
        <a:lstStyle/>
        <a:p>
          <a:endParaRPr lang="en-IE"/>
        </a:p>
      </dgm:t>
    </dgm:pt>
    <dgm:pt modelId="{2501E254-87C6-4069-A8A6-0EBA0C58465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Practice</a:t>
          </a:r>
          <a:endParaRPr lang="en-IE" dirty="0"/>
        </a:p>
      </dgm:t>
    </dgm:pt>
    <dgm:pt modelId="{122A2CE4-07BE-428C-AAD4-A9113E37A335}" type="parTrans" cxnId="{7F4C30BE-DA7F-4ECA-8D52-A574209A60F1}">
      <dgm:prSet/>
      <dgm:spPr/>
      <dgm:t>
        <a:bodyPr/>
        <a:lstStyle/>
        <a:p>
          <a:endParaRPr lang="en-IE"/>
        </a:p>
      </dgm:t>
    </dgm:pt>
    <dgm:pt modelId="{EA096D33-EB0D-4AC1-8C9A-68F4D721650E}" type="sibTrans" cxnId="{7F4C30BE-DA7F-4ECA-8D52-A574209A60F1}">
      <dgm:prSet/>
      <dgm:spPr/>
      <dgm:t>
        <a:bodyPr/>
        <a:lstStyle/>
        <a:p>
          <a:endParaRPr lang="en-IE"/>
        </a:p>
      </dgm:t>
    </dgm:pt>
    <dgm:pt modelId="{DFAB59F2-90C6-49C7-B528-8BBFD567335D}" type="pres">
      <dgm:prSet presAssocID="{B912932D-C850-4CF5-9B76-ECDAF4CC7DA6}" presName="vert0" presStyleCnt="0">
        <dgm:presLayoutVars>
          <dgm:dir/>
          <dgm:animOne val="branch"/>
          <dgm:animLvl val="lvl"/>
        </dgm:presLayoutVars>
      </dgm:prSet>
      <dgm:spPr/>
    </dgm:pt>
    <dgm:pt modelId="{D3C416E1-5244-41B7-BE0E-324970E1F6E6}" type="pres">
      <dgm:prSet presAssocID="{B9EDB7AB-2D23-4101-8875-A5BF45125F16}" presName="thickLine" presStyleLbl="alignNode1" presStyleIdx="0" presStyleCnt="4"/>
      <dgm:spPr/>
    </dgm:pt>
    <dgm:pt modelId="{1C52B3EE-3EBD-4E34-90D1-150869252DA1}" type="pres">
      <dgm:prSet presAssocID="{B9EDB7AB-2D23-4101-8875-A5BF45125F16}" presName="horz1" presStyleCnt="0"/>
      <dgm:spPr/>
    </dgm:pt>
    <dgm:pt modelId="{8ACC731D-2018-4CF9-A870-AF6B06E93727}" type="pres">
      <dgm:prSet presAssocID="{B9EDB7AB-2D23-4101-8875-A5BF45125F16}" presName="tx1" presStyleLbl="revTx" presStyleIdx="0" presStyleCnt="4"/>
      <dgm:spPr/>
    </dgm:pt>
    <dgm:pt modelId="{C90DE7D7-5188-485F-8A88-DDF9C69A3273}" type="pres">
      <dgm:prSet presAssocID="{B9EDB7AB-2D23-4101-8875-A5BF45125F16}" presName="vert1" presStyleCnt="0"/>
      <dgm:spPr/>
    </dgm:pt>
    <dgm:pt modelId="{670E7829-30F1-42C2-ADEB-0C26CC5CB413}" type="pres">
      <dgm:prSet presAssocID="{9EDE6FDA-58F3-4958-BCE4-63EEF51622D7}" presName="thickLine" presStyleLbl="alignNode1" presStyleIdx="1" presStyleCnt="4"/>
      <dgm:spPr/>
    </dgm:pt>
    <dgm:pt modelId="{70688B89-4509-4D77-9315-2C16FD93380D}" type="pres">
      <dgm:prSet presAssocID="{9EDE6FDA-58F3-4958-BCE4-63EEF51622D7}" presName="horz1" presStyleCnt="0"/>
      <dgm:spPr/>
    </dgm:pt>
    <dgm:pt modelId="{4C5A12F5-2C20-4C57-BC82-2A24DE820B4C}" type="pres">
      <dgm:prSet presAssocID="{9EDE6FDA-58F3-4958-BCE4-63EEF51622D7}" presName="tx1" presStyleLbl="revTx" presStyleIdx="1" presStyleCnt="4"/>
      <dgm:spPr/>
    </dgm:pt>
    <dgm:pt modelId="{518B65F9-D027-4C9A-9B28-A683DA1A66C6}" type="pres">
      <dgm:prSet presAssocID="{9EDE6FDA-58F3-4958-BCE4-63EEF51622D7}" presName="vert1" presStyleCnt="0"/>
      <dgm:spPr/>
    </dgm:pt>
    <dgm:pt modelId="{B5C0AE3E-2FAB-410D-9D2A-1DD367537FEA}" type="pres">
      <dgm:prSet presAssocID="{2501E254-87C6-4069-A8A6-0EBA0C584654}" presName="thickLine" presStyleLbl="alignNode1" presStyleIdx="2" presStyleCnt="4"/>
      <dgm:spPr/>
    </dgm:pt>
    <dgm:pt modelId="{077FF639-6B0D-41D7-A4B1-FE2C3C859E7F}" type="pres">
      <dgm:prSet presAssocID="{2501E254-87C6-4069-A8A6-0EBA0C584654}" presName="horz1" presStyleCnt="0"/>
      <dgm:spPr/>
    </dgm:pt>
    <dgm:pt modelId="{0FD1FB91-DA5D-4428-827D-064ED00A7CA5}" type="pres">
      <dgm:prSet presAssocID="{2501E254-87C6-4069-A8A6-0EBA0C584654}" presName="tx1" presStyleLbl="revTx" presStyleIdx="2" presStyleCnt="4"/>
      <dgm:spPr/>
    </dgm:pt>
    <dgm:pt modelId="{4C73FAF1-4E02-4E75-9B58-AFC50F87A806}" type="pres">
      <dgm:prSet presAssocID="{2501E254-87C6-4069-A8A6-0EBA0C584654}" presName="vert1" presStyleCnt="0"/>
      <dgm:spPr/>
    </dgm:pt>
    <dgm:pt modelId="{A365240D-2EA2-4C99-A4CE-B7B2A1647EED}" type="pres">
      <dgm:prSet presAssocID="{880FDB36-E4E0-4DC1-A6E5-C1A5521FC87D}" presName="thickLine" presStyleLbl="alignNode1" presStyleIdx="3" presStyleCnt="4"/>
      <dgm:spPr/>
    </dgm:pt>
    <dgm:pt modelId="{50CD58C2-627C-4014-A88D-8CC646FD33F2}" type="pres">
      <dgm:prSet presAssocID="{880FDB36-E4E0-4DC1-A6E5-C1A5521FC87D}" presName="horz1" presStyleCnt="0"/>
      <dgm:spPr/>
    </dgm:pt>
    <dgm:pt modelId="{75628EB7-1CFC-4183-B4C7-233A42F2F31E}" type="pres">
      <dgm:prSet presAssocID="{880FDB36-E4E0-4DC1-A6E5-C1A5521FC87D}" presName="tx1" presStyleLbl="revTx" presStyleIdx="3" presStyleCnt="4"/>
      <dgm:spPr/>
    </dgm:pt>
    <dgm:pt modelId="{8B372540-2737-42C0-92CB-26AC0C75CEF8}" type="pres">
      <dgm:prSet presAssocID="{880FDB36-E4E0-4DC1-A6E5-C1A5521FC87D}" presName="vert1" presStyleCnt="0"/>
      <dgm:spPr/>
    </dgm:pt>
  </dgm:ptLst>
  <dgm:cxnLst>
    <dgm:cxn modelId="{53C23444-63AC-4A56-B4DA-9856565BE235}" srcId="{B912932D-C850-4CF5-9B76-ECDAF4CC7DA6}" destId="{B9EDB7AB-2D23-4101-8875-A5BF45125F16}" srcOrd="0" destOrd="0" parTransId="{9D30F89E-BC40-4667-BD04-1A05EC8ED5CA}" sibTransId="{0FC3D8C2-718A-4EA9-9893-20A1EEF5BDA6}"/>
    <dgm:cxn modelId="{9C2F0145-492B-49F6-8D7E-36AFEB25C71F}" srcId="{B912932D-C850-4CF5-9B76-ECDAF4CC7DA6}" destId="{9EDE6FDA-58F3-4958-BCE4-63EEF51622D7}" srcOrd="1" destOrd="0" parTransId="{8DC1CF5B-65C9-4753-85D9-16C77EB7AD70}" sibTransId="{231F2B06-999E-4097-BD2E-8410D6FADA39}"/>
    <dgm:cxn modelId="{211EDC4C-84FB-4D64-AB75-232BF70D308F}" srcId="{B912932D-C850-4CF5-9B76-ECDAF4CC7DA6}" destId="{880FDB36-E4E0-4DC1-A6E5-C1A5521FC87D}" srcOrd="3" destOrd="0" parTransId="{E63374D8-67A8-40C4-BAF9-4AA94939D46F}" sibTransId="{22654F14-A233-4257-A78F-4A8E5D313429}"/>
    <dgm:cxn modelId="{B1360F6D-18B5-47F2-AFAF-7EE9A2A010DF}" type="presOf" srcId="{2501E254-87C6-4069-A8A6-0EBA0C584654}" destId="{0FD1FB91-DA5D-4428-827D-064ED00A7CA5}" srcOrd="0" destOrd="0" presId="urn:microsoft.com/office/officeart/2008/layout/LinedList"/>
    <dgm:cxn modelId="{842B4F58-99FB-49BF-A05F-FB64B2595355}" type="presOf" srcId="{880FDB36-E4E0-4DC1-A6E5-C1A5521FC87D}" destId="{75628EB7-1CFC-4183-B4C7-233A42F2F31E}" srcOrd="0" destOrd="0" presId="urn:microsoft.com/office/officeart/2008/layout/LinedList"/>
    <dgm:cxn modelId="{B8F39C9A-954C-47C0-8046-F360C2E699D4}" type="presOf" srcId="{B9EDB7AB-2D23-4101-8875-A5BF45125F16}" destId="{8ACC731D-2018-4CF9-A870-AF6B06E93727}" srcOrd="0" destOrd="0" presId="urn:microsoft.com/office/officeart/2008/layout/LinedList"/>
    <dgm:cxn modelId="{1329339D-9EAD-4C3D-83C7-D17F107AF292}" type="presOf" srcId="{B912932D-C850-4CF5-9B76-ECDAF4CC7DA6}" destId="{DFAB59F2-90C6-49C7-B528-8BBFD567335D}" srcOrd="0" destOrd="0" presId="urn:microsoft.com/office/officeart/2008/layout/LinedList"/>
    <dgm:cxn modelId="{950466A3-E50C-43A3-92A0-8A87BA9F69D0}" type="presOf" srcId="{9EDE6FDA-58F3-4958-BCE4-63EEF51622D7}" destId="{4C5A12F5-2C20-4C57-BC82-2A24DE820B4C}" srcOrd="0" destOrd="0" presId="urn:microsoft.com/office/officeart/2008/layout/LinedList"/>
    <dgm:cxn modelId="{7F4C30BE-DA7F-4ECA-8D52-A574209A60F1}" srcId="{B912932D-C850-4CF5-9B76-ECDAF4CC7DA6}" destId="{2501E254-87C6-4069-A8A6-0EBA0C584654}" srcOrd="2" destOrd="0" parTransId="{122A2CE4-07BE-428C-AAD4-A9113E37A335}" sibTransId="{EA096D33-EB0D-4AC1-8C9A-68F4D721650E}"/>
    <dgm:cxn modelId="{4D85A3C7-6D31-4ADB-82E2-9B04A17486DA}" type="presParOf" srcId="{DFAB59F2-90C6-49C7-B528-8BBFD567335D}" destId="{D3C416E1-5244-41B7-BE0E-324970E1F6E6}" srcOrd="0" destOrd="0" presId="urn:microsoft.com/office/officeart/2008/layout/LinedList"/>
    <dgm:cxn modelId="{1ACF9F4C-5878-40F8-BEBC-F8A41EFFA9C9}" type="presParOf" srcId="{DFAB59F2-90C6-49C7-B528-8BBFD567335D}" destId="{1C52B3EE-3EBD-4E34-90D1-150869252DA1}" srcOrd="1" destOrd="0" presId="urn:microsoft.com/office/officeart/2008/layout/LinedList"/>
    <dgm:cxn modelId="{92B5361D-DD24-4760-AABB-7B55763A99FB}" type="presParOf" srcId="{1C52B3EE-3EBD-4E34-90D1-150869252DA1}" destId="{8ACC731D-2018-4CF9-A870-AF6B06E93727}" srcOrd="0" destOrd="0" presId="urn:microsoft.com/office/officeart/2008/layout/LinedList"/>
    <dgm:cxn modelId="{6C2CC4A9-A2B5-453B-AA96-7FB82375F702}" type="presParOf" srcId="{1C52B3EE-3EBD-4E34-90D1-150869252DA1}" destId="{C90DE7D7-5188-485F-8A88-DDF9C69A3273}" srcOrd="1" destOrd="0" presId="urn:microsoft.com/office/officeart/2008/layout/LinedList"/>
    <dgm:cxn modelId="{DE9F5348-FED0-418D-A28A-67EA8292862A}" type="presParOf" srcId="{DFAB59F2-90C6-49C7-B528-8BBFD567335D}" destId="{670E7829-30F1-42C2-ADEB-0C26CC5CB413}" srcOrd="2" destOrd="0" presId="urn:microsoft.com/office/officeart/2008/layout/LinedList"/>
    <dgm:cxn modelId="{B4733227-1AB2-41B2-8F9F-F982FB4AA7BF}" type="presParOf" srcId="{DFAB59F2-90C6-49C7-B528-8BBFD567335D}" destId="{70688B89-4509-4D77-9315-2C16FD93380D}" srcOrd="3" destOrd="0" presId="urn:microsoft.com/office/officeart/2008/layout/LinedList"/>
    <dgm:cxn modelId="{F463D72E-ABB5-4D38-A92A-8EFA7BD7B08B}" type="presParOf" srcId="{70688B89-4509-4D77-9315-2C16FD93380D}" destId="{4C5A12F5-2C20-4C57-BC82-2A24DE820B4C}" srcOrd="0" destOrd="0" presId="urn:microsoft.com/office/officeart/2008/layout/LinedList"/>
    <dgm:cxn modelId="{002C607F-55FC-4A60-9405-4394E260A9A3}" type="presParOf" srcId="{70688B89-4509-4D77-9315-2C16FD93380D}" destId="{518B65F9-D027-4C9A-9B28-A683DA1A66C6}" srcOrd="1" destOrd="0" presId="urn:microsoft.com/office/officeart/2008/layout/LinedList"/>
    <dgm:cxn modelId="{03C90FC2-0CB9-4168-8465-F95932412D5B}" type="presParOf" srcId="{DFAB59F2-90C6-49C7-B528-8BBFD567335D}" destId="{B5C0AE3E-2FAB-410D-9D2A-1DD367537FEA}" srcOrd="4" destOrd="0" presId="urn:microsoft.com/office/officeart/2008/layout/LinedList"/>
    <dgm:cxn modelId="{C81CD827-D45D-40DE-9635-12BFF40DFDDE}" type="presParOf" srcId="{DFAB59F2-90C6-49C7-B528-8BBFD567335D}" destId="{077FF639-6B0D-41D7-A4B1-FE2C3C859E7F}" srcOrd="5" destOrd="0" presId="urn:microsoft.com/office/officeart/2008/layout/LinedList"/>
    <dgm:cxn modelId="{73395A80-8937-4BFE-9214-878B5264252E}" type="presParOf" srcId="{077FF639-6B0D-41D7-A4B1-FE2C3C859E7F}" destId="{0FD1FB91-DA5D-4428-827D-064ED00A7CA5}" srcOrd="0" destOrd="0" presId="urn:microsoft.com/office/officeart/2008/layout/LinedList"/>
    <dgm:cxn modelId="{7A8F4EF7-E98E-44B9-9068-2FFC7A83C7C3}" type="presParOf" srcId="{077FF639-6B0D-41D7-A4B1-FE2C3C859E7F}" destId="{4C73FAF1-4E02-4E75-9B58-AFC50F87A806}" srcOrd="1" destOrd="0" presId="urn:microsoft.com/office/officeart/2008/layout/LinedList"/>
    <dgm:cxn modelId="{6BCA26F4-7833-43C6-A860-E9EDDE525368}" type="presParOf" srcId="{DFAB59F2-90C6-49C7-B528-8BBFD567335D}" destId="{A365240D-2EA2-4C99-A4CE-B7B2A1647EED}" srcOrd="6" destOrd="0" presId="urn:microsoft.com/office/officeart/2008/layout/LinedList"/>
    <dgm:cxn modelId="{A3B10D30-9C1F-42E8-AEDE-46EAB97FDCF9}" type="presParOf" srcId="{DFAB59F2-90C6-49C7-B528-8BBFD567335D}" destId="{50CD58C2-627C-4014-A88D-8CC646FD33F2}" srcOrd="7" destOrd="0" presId="urn:microsoft.com/office/officeart/2008/layout/LinedList"/>
    <dgm:cxn modelId="{E73589DD-1DAB-4D53-9D46-6E2CD4D47EAF}" type="presParOf" srcId="{50CD58C2-627C-4014-A88D-8CC646FD33F2}" destId="{75628EB7-1CFC-4183-B4C7-233A42F2F31E}" srcOrd="0" destOrd="0" presId="urn:microsoft.com/office/officeart/2008/layout/LinedList"/>
    <dgm:cxn modelId="{748694A5-EB82-4360-9883-7C6DCEB747E5}" type="presParOf" srcId="{50CD58C2-627C-4014-A88D-8CC646FD33F2}" destId="{8B372540-2737-42C0-92CB-26AC0C75CE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BC1F8-53F6-4FD9-AE1A-CB5B2B76723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7A9FF12-7F62-4FA6-BF7D-E15374E806BE}">
      <dgm:prSet custT="1"/>
      <dgm:spPr/>
      <dgm:t>
        <a:bodyPr/>
        <a:lstStyle/>
        <a:p>
          <a:pPr algn="ctr">
            <a:defRPr b="1"/>
          </a:pPr>
          <a:r>
            <a:rPr lang="en-GB" sz="2800" dirty="0"/>
            <a:t>Beta launch</a:t>
          </a:r>
          <a:endParaRPr lang="en-US" sz="2800" dirty="0"/>
        </a:p>
      </dgm:t>
    </dgm:pt>
    <dgm:pt modelId="{D7995472-B899-425E-9141-1BBA79F52DAB}" type="parTrans" cxnId="{9B7DF07A-9923-4668-8742-2E00907AD3D2}">
      <dgm:prSet/>
      <dgm:spPr/>
      <dgm:t>
        <a:bodyPr/>
        <a:lstStyle/>
        <a:p>
          <a:endParaRPr lang="en-US"/>
        </a:p>
      </dgm:t>
    </dgm:pt>
    <dgm:pt modelId="{01AAA37B-36F1-4840-A678-897EBD139669}" type="sibTrans" cxnId="{9B7DF07A-9923-4668-8742-2E00907AD3D2}">
      <dgm:prSet/>
      <dgm:spPr/>
      <dgm:t>
        <a:bodyPr/>
        <a:lstStyle/>
        <a:p>
          <a:endParaRPr lang="en-US"/>
        </a:p>
      </dgm:t>
    </dgm:pt>
    <dgm:pt modelId="{B1067493-AA42-48E5-8AF9-805F1C5521B9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defRPr b="1"/>
          </a:pPr>
          <a:r>
            <a:rPr lang="en-GB" sz="2800" dirty="0"/>
            <a:t>37 clients signed up</a:t>
          </a:r>
          <a:endParaRPr lang="en-US" sz="2400" dirty="0"/>
        </a:p>
      </dgm:t>
    </dgm:pt>
    <dgm:pt modelId="{74C9C2AC-E85C-4D56-B7A2-9B5864E4190C}" type="parTrans" cxnId="{C13A6C90-599A-46A4-B3B8-BE0DBAD181C8}">
      <dgm:prSet/>
      <dgm:spPr/>
      <dgm:t>
        <a:bodyPr/>
        <a:lstStyle/>
        <a:p>
          <a:endParaRPr lang="en-US"/>
        </a:p>
      </dgm:t>
    </dgm:pt>
    <dgm:pt modelId="{FFEEDDE9-78D1-4122-9379-1B67007163DD}" type="sibTrans" cxnId="{C13A6C90-599A-46A4-B3B8-BE0DBAD181C8}">
      <dgm:prSet/>
      <dgm:spPr/>
      <dgm:t>
        <a:bodyPr/>
        <a:lstStyle/>
        <a:p>
          <a:endParaRPr lang="en-US"/>
        </a:p>
      </dgm:t>
    </dgm:pt>
    <dgm:pt modelId="{B831E293-9660-42CD-B2F1-E71AD32CCBFE}">
      <dgm:prSet custT="1"/>
      <dgm:spPr/>
      <dgm:t>
        <a:bodyPr/>
        <a:lstStyle/>
        <a:p>
          <a:pPr>
            <a:defRPr b="1"/>
          </a:pPr>
          <a:r>
            <a:rPr lang="en-GB" sz="2800" dirty="0"/>
            <a:t>Learnings</a:t>
          </a:r>
          <a:endParaRPr lang="en-US" sz="2800" dirty="0"/>
        </a:p>
      </dgm:t>
    </dgm:pt>
    <dgm:pt modelId="{AF3DD05C-D469-4615-8588-5C9CC81787B3}" type="parTrans" cxnId="{B1EBFBCE-8845-4B85-A6A3-9BE720F38693}">
      <dgm:prSet/>
      <dgm:spPr/>
      <dgm:t>
        <a:bodyPr/>
        <a:lstStyle/>
        <a:p>
          <a:endParaRPr lang="en-US"/>
        </a:p>
      </dgm:t>
    </dgm:pt>
    <dgm:pt modelId="{D9834161-4145-4DC7-9ED5-0B1CCF301A1E}" type="sibTrans" cxnId="{B1EBFBCE-8845-4B85-A6A3-9BE720F38693}">
      <dgm:prSet/>
      <dgm:spPr/>
      <dgm:t>
        <a:bodyPr/>
        <a:lstStyle/>
        <a:p>
          <a:endParaRPr lang="en-US"/>
        </a:p>
      </dgm:t>
    </dgm:pt>
    <dgm:pt modelId="{DF3D5263-C50A-4F37-9110-74B814ABD86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sz="1700" dirty="0"/>
            <a:t>- </a:t>
          </a:r>
          <a:r>
            <a:rPr lang="en-GB" sz="2400" dirty="0"/>
            <a:t>What scale company - Needs to be  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sz="2400" dirty="0"/>
            <a:t>  applicable </a:t>
          </a:r>
          <a:endParaRPr lang="en-US" sz="2400" dirty="0"/>
        </a:p>
      </dgm:t>
    </dgm:pt>
    <dgm:pt modelId="{38E66807-EFF6-4F47-94E8-1CB6A33625EF}" type="parTrans" cxnId="{26046D98-90F2-41E2-9861-A8387DCEE5F0}">
      <dgm:prSet/>
      <dgm:spPr/>
      <dgm:t>
        <a:bodyPr/>
        <a:lstStyle/>
        <a:p>
          <a:endParaRPr lang="en-US"/>
        </a:p>
      </dgm:t>
    </dgm:pt>
    <dgm:pt modelId="{C1499946-5A71-47B4-AAB9-6F785A4B04A8}" type="sibTrans" cxnId="{26046D98-90F2-41E2-9861-A8387DCEE5F0}">
      <dgm:prSet/>
      <dgm:spPr/>
      <dgm:t>
        <a:bodyPr/>
        <a:lstStyle/>
        <a:p>
          <a:endParaRPr lang="en-US"/>
        </a:p>
      </dgm:t>
    </dgm:pt>
    <dgm:pt modelId="{A5F36357-84F4-49A1-A866-A73A1D92E43B}">
      <dgm:prSet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GB" sz="2400" dirty="0"/>
            <a:t>- Requirement for immediate benefit  </a:t>
          </a:r>
          <a:endParaRPr lang="en-US" sz="2400" dirty="0"/>
        </a:p>
      </dgm:t>
    </dgm:pt>
    <dgm:pt modelId="{34133B6B-A3BE-4D68-A385-7D88200EA85A}" type="parTrans" cxnId="{E7F0EBB0-2A3D-4669-BF15-F2A4EFC45800}">
      <dgm:prSet/>
      <dgm:spPr/>
      <dgm:t>
        <a:bodyPr/>
        <a:lstStyle/>
        <a:p>
          <a:endParaRPr lang="en-US"/>
        </a:p>
      </dgm:t>
    </dgm:pt>
    <dgm:pt modelId="{BC306891-D646-49CE-924B-6D68662EF66E}" type="sibTrans" cxnId="{E7F0EBB0-2A3D-4669-BF15-F2A4EFC45800}">
      <dgm:prSet/>
      <dgm:spPr/>
      <dgm:t>
        <a:bodyPr/>
        <a:lstStyle/>
        <a:p>
          <a:endParaRPr lang="en-US"/>
        </a:p>
      </dgm:t>
    </dgm:pt>
    <dgm:pt modelId="{91033341-8669-42A8-B892-632FCA5A84E3}">
      <dgm:prSet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GB" sz="2400" dirty="0"/>
            <a:t>- Time efficient for user</a:t>
          </a:r>
          <a:endParaRPr lang="en-US" sz="2400" dirty="0"/>
        </a:p>
      </dgm:t>
    </dgm:pt>
    <dgm:pt modelId="{868F6731-652E-4F99-A004-255A0EE22201}" type="parTrans" cxnId="{485B5903-339C-4A48-812F-4B978B83D8E9}">
      <dgm:prSet/>
      <dgm:spPr/>
      <dgm:t>
        <a:bodyPr/>
        <a:lstStyle/>
        <a:p>
          <a:endParaRPr lang="en-US"/>
        </a:p>
      </dgm:t>
    </dgm:pt>
    <dgm:pt modelId="{A79B6959-F88A-4FBB-A11B-A9B5006195E3}" type="sibTrans" cxnId="{485B5903-339C-4A48-812F-4B978B83D8E9}">
      <dgm:prSet/>
      <dgm:spPr/>
      <dgm:t>
        <a:bodyPr/>
        <a:lstStyle/>
        <a:p>
          <a:endParaRPr lang="en-US"/>
        </a:p>
      </dgm:t>
    </dgm:pt>
    <dgm:pt modelId="{07C45576-2C7A-46D6-AB58-FA792529F330}">
      <dgm:prSet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GB" sz="2400" dirty="0"/>
            <a:t>- Usability</a:t>
          </a:r>
          <a:endParaRPr lang="en-US" sz="2400" dirty="0"/>
        </a:p>
      </dgm:t>
    </dgm:pt>
    <dgm:pt modelId="{94F41447-959E-4E1A-A2C3-782FDBB11EF3}" type="parTrans" cxnId="{46420A8E-3D5A-4893-8528-623174F3DDF4}">
      <dgm:prSet/>
      <dgm:spPr/>
      <dgm:t>
        <a:bodyPr/>
        <a:lstStyle/>
        <a:p>
          <a:endParaRPr lang="en-US"/>
        </a:p>
      </dgm:t>
    </dgm:pt>
    <dgm:pt modelId="{20A91DCD-759A-4347-8846-0C1955576B1E}" type="sibTrans" cxnId="{46420A8E-3D5A-4893-8528-623174F3DDF4}">
      <dgm:prSet/>
      <dgm:spPr/>
      <dgm:t>
        <a:bodyPr/>
        <a:lstStyle/>
        <a:p>
          <a:endParaRPr lang="en-US"/>
        </a:p>
      </dgm:t>
    </dgm:pt>
    <dgm:pt modelId="{07BB5B63-E06F-4654-B734-7A467B64B2E1}">
      <dgm:prSet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GB" sz="2400" dirty="0"/>
            <a:t>- Importance of strong mentoring </a:t>
          </a:r>
          <a:endParaRPr lang="en-US" sz="2400" dirty="0"/>
        </a:p>
      </dgm:t>
    </dgm:pt>
    <dgm:pt modelId="{AED1D95E-B329-4FE8-AEA7-0FE0D8588017}" type="parTrans" cxnId="{DC839421-D23A-4054-BF89-C81A13749CA2}">
      <dgm:prSet/>
      <dgm:spPr/>
      <dgm:t>
        <a:bodyPr/>
        <a:lstStyle/>
        <a:p>
          <a:endParaRPr lang="en-US"/>
        </a:p>
      </dgm:t>
    </dgm:pt>
    <dgm:pt modelId="{A47C12C8-C25D-478A-8B1A-ACB2FD9BA4F5}" type="sibTrans" cxnId="{DC839421-D23A-4054-BF89-C81A13749CA2}">
      <dgm:prSet/>
      <dgm:spPr/>
      <dgm:t>
        <a:bodyPr/>
        <a:lstStyle/>
        <a:p>
          <a:endParaRPr lang="en-US"/>
        </a:p>
      </dgm:t>
    </dgm:pt>
    <dgm:pt modelId="{30D5588D-BF49-4E7C-AA0A-C20A28307B36}" type="pres">
      <dgm:prSet presAssocID="{1BBBC1F8-53F6-4FD9-AE1A-CB5B2B767233}" presName="root" presStyleCnt="0">
        <dgm:presLayoutVars>
          <dgm:dir/>
          <dgm:resizeHandles val="exact"/>
        </dgm:presLayoutVars>
      </dgm:prSet>
      <dgm:spPr/>
    </dgm:pt>
    <dgm:pt modelId="{7A4F0BAC-3ADD-474F-B68F-1637F6EF5A13}" type="pres">
      <dgm:prSet presAssocID="{B7A9FF12-7F62-4FA6-BF7D-E15374E806BE}" presName="compNode" presStyleCnt="0"/>
      <dgm:spPr/>
    </dgm:pt>
    <dgm:pt modelId="{9646B253-7AD6-4AC8-BD79-9C7DD31E60B0}" type="pres">
      <dgm:prSet presAssocID="{B7A9FF12-7F62-4FA6-BF7D-E15374E806BE}" presName="iconRect" presStyleLbl="node1" presStyleIdx="0" presStyleCnt="3" custScaleX="117623" custScaleY="127744" custLinFactX="29519" custLinFactY="-29186" custLinFactNeighborX="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1225FDE4-DA28-48BB-A670-03628B6AC8DF}" type="pres">
      <dgm:prSet presAssocID="{B7A9FF12-7F62-4FA6-BF7D-E15374E806BE}" presName="iconSpace" presStyleCnt="0"/>
      <dgm:spPr/>
    </dgm:pt>
    <dgm:pt modelId="{F4F925C4-1FA8-41BD-B913-74F4BB29065F}" type="pres">
      <dgm:prSet presAssocID="{B7A9FF12-7F62-4FA6-BF7D-E15374E806BE}" presName="parTx" presStyleLbl="revTx" presStyleIdx="0" presStyleCnt="6" custScaleX="81873" custLinFactY="-44671" custLinFactNeighborX="28947" custLinFactNeighborY="-100000">
        <dgm:presLayoutVars>
          <dgm:chMax val="0"/>
          <dgm:chPref val="0"/>
        </dgm:presLayoutVars>
      </dgm:prSet>
      <dgm:spPr/>
    </dgm:pt>
    <dgm:pt modelId="{BA885FE4-9FE8-490A-8591-5B5157E9C617}" type="pres">
      <dgm:prSet presAssocID="{B7A9FF12-7F62-4FA6-BF7D-E15374E806BE}" presName="txSpace" presStyleCnt="0"/>
      <dgm:spPr/>
    </dgm:pt>
    <dgm:pt modelId="{7644BF2A-A96D-4EAA-8693-06C2D79CF6C0}" type="pres">
      <dgm:prSet presAssocID="{B7A9FF12-7F62-4FA6-BF7D-E15374E806BE}" presName="desTx" presStyleLbl="revTx" presStyleIdx="1" presStyleCnt="6">
        <dgm:presLayoutVars/>
      </dgm:prSet>
      <dgm:spPr/>
    </dgm:pt>
    <dgm:pt modelId="{7F56785C-A3F7-4237-8D3C-1DBDB451AA8C}" type="pres">
      <dgm:prSet presAssocID="{01AAA37B-36F1-4840-A678-897EBD139669}" presName="sibTrans" presStyleCnt="0"/>
      <dgm:spPr/>
    </dgm:pt>
    <dgm:pt modelId="{3B82BF58-50ED-40AC-BD07-DDFF4BDF21AC}" type="pres">
      <dgm:prSet presAssocID="{B1067493-AA42-48E5-8AF9-805F1C5521B9}" presName="compNode" presStyleCnt="0"/>
      <dgm:spPr/>
    </dgm:pt>
    <dgm:pt modelId="{E5CC67B6-0EC6-4D07-A171-E05BE519907A}" type="pres">
      <dgm:prSet presAssocID="{B1067493-AA42-48E5-8AF9-805F1C5521B9}" presName="iconRect" presStyleLbl="node1" presStyleIdx="1" presStyleCnt="3" custScaleX="126649" custScaleY="144821" custLinFactX="-100000" custLinFactY="24797" custLinFactNeighborX="-145943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4B9CE90-8436-4A0D-93A0-2018468934B7}" type="pres">
      <dgm:prSet presAssocID="{B1067493-AA42-48E5-8AF9-805F1C5521B9}" presName="iconSpace" presStyleCnt="0"/>
      <dgm:spPr/>
    </dgm:pt>
    <dgm:pt modelId="{AE91538F-4536-490A-A86F-4EF78951D628}" type="pres">
      <dgm:prSet presAssocID="{B1067493-AA42-48E5-8AF9-805F1C5521B9}" presName="parTx" presStyleLbl="revTx" presStyleIdx="2" presStyleCnt="6" custScaleX="124921" custScaleY="74344" custLinFactX="-12349" custLinFactY="14111" custLinFactNeighborX="-100000" custLinFactNeighborY="100000">
        <dgm:presLayoutVars>
          <dgm:chMax val="0"/>
          <dgm:chPref val="0"/>
        </dgm:presLayoutVars>
      </dgm:prSet>
      <dgm:spPr/>
    </dgm:pt>
    <dgm:pt modelId="{30054722-BF5D-43B5-AA35-4C1E9A5C03C6}" type="pres">
      <dgm:prSet presAssocID="{B1067493-AA42-48E5-8AF9-805F1C5521B9}" presName="txSpace" presStyleCnt="0"/>
      <dgm:spPr/>
    </dgm:pt>
    <dgm:pt modelId="{BA85257E-7E00-4629-9A4C-9A951CFB4B8B}" type="pres">
      <dgm:prSet presAssocID="{B1067493-AA42-48E5-8AF9-805F1C5521B9}" presName="desTx" presStyleLbl="revTx" presStyleIdx="3" presStyleCnt="6" custLinFactNeighborY="-1942">
        <dgm:presLayoutVars/>
      </dgm:prSet>
      <dgm:spPr/>
    </dgm:pt>
    <dgm:pt modelId="{37F9D9CA-079A-4A1E-973C-AEA558723FF2}" type="pres">
      <dgm:prSet presAssocID="{FFEEDDE9-78D1-4122-9379-1B67007163DD}" presName="sibTrans" presStyleCnt="0"/>
      <dgm:spPr/>
    </dgm:pt>
    <dgm:pt modelId="{53010FCD-27FC-4EC0-84B8-30EB58159E6C}" type="pres">
      <dgm:prSet presAssocID="{B831E293-9660-42CD-B2F1-E71AD32CCBFE}" presName="compNode" presStyleCnt="0"/>
      <dgm:spPr/>
    </dgm:pt>
    <dgm:pt modelId="{C7ABFF2C-A7A8-49CD-8DA3-D435AA878D87}" type="pres">
      <dgm:prSet presAssocID="{B831E293-9660-42CD-B2F1-E71AD32CCBFE}" presName="iconRect" presStyleLbl="node1" presStyleIdx="2" presStyleCnt="3" custLinFactX="-100000" custLinFactY="-33195" custLinFactNeighborX="-101120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D497B52-6BBC-4327-9F39-9DFAC4C739D6}" type="pres">
      <dgm:prSet presAssocID="{B831E293-9660-42CD-B2F1-E71AD32CCBFE}" presName="iconSpace" presStyleCnt="0"/>
      <dgm:spPr/>
    </dgm:pt>
    <dgm:pt modelId="{33434B90-4472-4000-98B5-AD153BE28F2A}" type="pres">
      <dgm:prSet presAssocID="{B831E293-9660-42CD-B2F1-E71AD32CCBFE}" presName="parTx" presStyleLbl="revTx" presStyleIdx="4" presStyleCnt="6" custScaleX="117945" custLinFactY="-44840" custLinFactNeighborX="-53240" custLinFactNeighborY="-100000">
        <dgm:presLayoutVars>
          <dgm:chMax val="0"/>
          <dgm:chPref val="0"/>
        </dgm:presLayoutVars>
      </dgm:prSet>
      <dgm:spPr/>
    </dgm:pt>
    <dgm:pt modelId="{2885798F-8B25-4590-8F60-EBC99243E968}" type="pres">
      <dgm:prSet presAssocID="{B831E293-9660-42CD-B2F1-E71AD32CCBFE}" presName="txSpace" presStyleCnt="0"/>
      <dgm:spPr/>
    </dgm:pt>
    <dgm:pt modelId="{ED51D3EB-3CBB-4447-8826-106588A02E31}" type="pres">
      <dgm:prSet presAssocID="{B831E293-9660-42CD-B2F1-E71AD32CCBFE}" presName="desTx" presStyleLbl="revTx" presStyleIdx="5" presStyleCnt="6" custScaleX="202341" custLinFactY="-100000" custLinFactNeighborX="-10743" custLinFactNeighborY="-153685">
        <dgm:presLayoutVars/>
      </dgm:prSet>
      <dgm:spPr/>
    </dgm:pt>
  </dgm:ptLst>
  <dgm:cxnLst>
    <dgm:cxn modelId="{485B5903-339C-4A48-812F-4B978B83D8E9}" srcId="{B831E293-9660-42CD-B2F1-E71AD32CCBFE}" destId="{91033341-8669-42A8-B892-632FCA5A84E3}" srcOrd="2" destOrd="0" parTransId="{868F6731-652E-4F99-A004-255A0EE22201}" sibTransId="{A79B6959-F88A-4FBB-A11B-A9B5006195E3}"/>
    <dgm:cxn modelId="{787F6D08-24DC-4BAA-9155-31325BCF146E}" type="presOf" srcId="{B7A9FF12-7F62-4FA6-BF7D-E15374E806BE}" destId="{F4F925C4-1FA8-41BD-B913-74F4BB29065F}" srcOrd="0" destOrd="0" presId="urn:microsoft.com/office/officeart/2018/2/layout/IconLabelDescriptionList"/>
    <dgm:cxn modelId="{76680321-3B2D-4FF7-8460-DBF11F3D04BB}" type="presOf" srcId="{B1067493-AA42-48E5-8AF9-805F1C5521B9}" destId="{AE91538F-4536-490A-A86F-4EF78951D628}" srcOrd="0" destOrd="0" presId="urn:microsoft.com/office/officeart/2018/2/layout/IconLabelDescriptionList"/>
    <dgm:cxn modelId="{DC839421-D23A-4054-BF89-C81A13749CA2}" srcId="{B831E293-9660-42CD-B2F1-E71AD32CCBFE}" destId="{07BB5B63-E06F-4654-B734-7A467B64B2E1}" srcOrd="4" destOrd="0" parTransId="{AED1D95E-B329-4FE8-AEA7-0FE0D8588017}" sibTransId="{A47C12C8-C25D-478A-8B1A-ACB2FD9BA4F5}"/>
    <dgm:cxn modelId="{37EED027-4E21-4158-B3CB-012972BE6C9E}" type="presOf" srcId="{DF3D5263-C50A-4F37-9110-74B814ABD865}" destId="{ED51D3EB-3CBB-4447-8826-106588A02E31}" srcOrd="0" destOrd="0" presId="urn:microsoft.com/office/officeart/2018/2/layout/IconLabelDescriptionList"/>
    <dgm:cxn modelId="{C1BB262C-8DFF-4F66-805E-9916AFDBF312}" type="presOf" srcId="{B831E293-9660-42CD-B2F1-E71AD32CCBFE}" destId="{33434B90-4472-4000-98B5-AD153BE28F2A}" srcOrd="0" destOrd="0" presId="urn:microsoft.com/office/officeart/2018/2/layout/IconLabelDescriptionList"/>
    <dgm:cxn modelId="{1F0DBC43-7BEB-438C-AFE4-9EFA11C9ADF0}" type="presOf" srcId="{A5F36357-84F4-49A1-A866-A73A1D92E43B}" destId="{ED51D3EB-3CBB-4447-8826-106588A02E31}" srcOrd="0" destOrd="1" presId="urn:microsoft.com/office/officeart/2018/2/layout/IconLabelDescriptionList"/>
    <dgm:cxn modelId="{CC924457-5669-4DD3-B09C-2E9B977915E9}" type="presOf" srcId="{91033341-8669-42A8-B892-632FCA5A84E3}" destId="{ED51D3EB-3CBB-4447-8826-106588A02E31}" srcOrd="0" destOrd="2" presId="urn:microsoft.com/office/officeart/2018/2/layout/IconLabelDescriptionList"/>
    <dgm:cxn modelId="{9B7DF07A-9923-4668-8742-2E00907AD3D2}" srcId="{1BBBC1F8-53F6-4FD9-AE1A-CB5B2B767233}" destId="{B7A9FF12-7F62-4FA6-BF7D-E15374E806BE}" srcOrd="0" destOrd="0" parTransId="{D7995472-B899-425E-9141-1BBA79F52DAB}" sibTransId="{01AAA37B-36F1-4840-A678-897EBD139669}"/>
    <dgm:cxn modelId="{0AB46486-67AE-4AD9-9734-49CE392C70C6}" type="presOf" srcId="{07BB5B63-E06F-4654-B734-7A467B64B2E1}" destId="{ED51D3EB-3CBB-4447-8826-106588A02E31}" srcOrd="0" destOrd="4" presId="urn:microsoft.com/office/officeart/2018/2/layout/IconLabelDescriptionList"/>
    <dgm:cxn modelId="{46420A8E-3D5A-4893-8528-623174F3DDF4}" srcId="{B831E293-9660-42CD-B2F1-E71AD32CCBFE}" destId="{07C45576-2C7A-46D6-AB58-FA792529F330}" srcOrd="3" destOrd="0" parTransId="{94F41447-959E-4E1A-A2C3-782FDBB11EF3}" sibTransId="{20A91DCD-759A-4347-8846-0C1955576B1E}"/>
    <dgm:cxn modelId="{C13A6C90-599A-46A4-B3B8-BE0DBAD181C8}" srcId="{1BBBC1F8-53F6-4FD9-AE1A-CB5B2B767233}" destId="{B1067493-AA42-48E5-8AF9-805F1C5521B9}" srcOrd="1" destOrd="0" parTransId="{74C9C2AC-E85C-4D56-B7A2-9B5864E4190C}" sibTransId="{FFEEDDE9-78D1-4122-9379-1B67007163DD}"/>
    <dgm:cxn modelId="{26046D98-90F2-41E2-9861-A8387DCEE5F0}" srcId="{B831E293-9660-42CD-B2F1-E71AD32CCBFE}" destId="{DF3D5263-C50A-4F37-9110-74B814ABD865}" srcOrd="0" destOrd="0" parTransId="{38E66807-EFF6-4F47-94E8-1CB6A33625EF}" sibTransId="{C1499946-5A71-47B4-AAB9-6F785A4B04A8}"/>
    <dgm:cxn modelId="{DA2699A0-7267-45BD-8ED8-B7AF271FCEE5}" type="presOf" srcId="{07C45576-2C7A-46D6-AB58-FA792529F330}" destId="{ED51D3EB-3CBB-4447-8826-106588A02E31}" srcOrd="0" destOrd="3" presId="urn:microsoft.com/office/officeart/2018/2/layout/IconLabelDescriptionList"/>
    <dgm:cxn modelId="{E7F0EBB0-2A3D-4669-BF15-F2A4EFC45800}" srcId="{B831E293-9660-42CD-B2F1-E71AD32CCBFE}" destId="{A5F36357-84F4-49A1-A866-A73A1D92E43B}" srcOrd="1" destOrd="0" parTransId="{34133B6B-A3BE-4D68-A385-7D88200EA85A}" sibTransId="{BC306891-D646-49CE-924B-6D68662EF66E}"/>
    <dgm:cxn modelId="{B45543C9-79A3-4708-AB03-A0E99F93F49D}" type="presOf" srcId="{1BBBC1F8-53F6-4FD9-AE1A-CB5B2B767233}" destId="{30D5588D-BF49-4E7C-AA0A-C20A28307B36}" srcOrd="0" destOrd="0" presId="urn:microsoft.com/office/officeart/2018/2/layout/IconLabelDescriptionList"/>
    <dgm:cxn modelId="{B1EBFBCE-8845-4B85-A6A3-9BE720F38693}" srcId="{1BBBC1F8-53F6-4FD9-AE1A-CB5B2B767233}" destId="{B831E293-9660-42CD-B2F1-E71AD32CCBFE}" srcOrd="2" destOrd="0" parTransId="{AF3DD05C-D469-4615-8588-5C9CC81787B3}" sibTransId="{D9834161-4145-4DC7-9ED5-0B1CCF301A1E}"/>
    <dgm:cxn modelId="{C6133006-E87F-400D-A4AA-5349F11E8787}" type="presParOf" srcId="{30D5588D-BF49-4E7C-AA0A-C20A28307B36}" destId="{7A4F0BAC-3ADD-474F-B68F-1637F6EF5A13}" srcOrd="0" destOrd="0" presId="urn:microsoft.com/office/officeart/2018/2/layout/IconLabelDescriptionList"/>
    <dgm:cxn modelId="{6C83158A-DFFE-4590-8489-677E0430132D}" type="presParOf" srcId="{7A4F0BAC-3ADD-474F-B68F-1637F6EF5A13}" destId="{9646B253-7AD6-4AC8-BD79-9C7DD31E60B0}" srcOrd="0" destOrd="0" presId="urn:microsoft.com/office/officeart/2018/2/layout/IconLabelDescriptionList"/>
    <dgm:cxn modelId="{95A350F5-33EF-4B3B-A2FF-F7D4F9865A71}" type="presParOf" srcId="{7A4F0BAC-3ADD-474F-B68F-1637F6EF5A13}" destId="{1225FDE4-DA28-48BB-A670-03628B6AC8DF}" srcOrd="1" destOrd="0" presId="urn:microsoft.com/office/officeart/2018/2/layout/IconLabelDescriptionList"/>
    <dgm:cxn modelId="{7E47266F-5058-4D49-A50C-ACB8AA8B75E2}" type="presParOf" srcId="{7A4F0BAC-3ADD-474F-B68F-1637F6EF5A13}" destId="{F4F925C4-1FA8-41BD-B913-74F4BB29065F}" srcOrd="2" destOrd="0" presId="urn:microsoft.com/office/officeart/2018/2/layout/IconLabelDescriptionList"/>
    <dgm:cxn modelId="{B36AC536-2BBE-4542-9FCD-157972C44F37}" type="presParOf" srcId="{7A4F0BAC-3ADD-474F-B68F-1637F6EF5A13}" destId="{BA885FE4-9FE8-490A-8591-5B5157E9C617}" srcOrd="3" destOrd="0" presId="urn:microsoft.com/office/officeart/2018/2/layout/IconLabelDescriptionList"/>
    <dgm:cxn modelId="{B71A9671-6EC7-4E46-88A3-7B9823478F0F}" type="presParOf" srcId="{7A4F0BAC-3ADD-474F-B68F-1637F6EF5A13}" destId="{7644BF2A-A96D-4EAA-8693-06C2D79CF6C0}" srcOrd="4" destOrd="0" presId="urn:microsoft.com/office/officeart/2018/2/layout/IconLabelDescriptionList"/>
    <dgm:cxn modelId="{207943DD-C950-46CE-B91F-0DEAE97F7300}" type="presParOf" srcId="{30D5588D-BF49-4E7C-AA0A-C20A28307B36}" destId="{7F56785C-A3F7-4237-8D3C-1DBDB451AA8C}" srcOrd="1" destOrd="0" presId="urn:microsoft.com/office/officeart/2018/2/layout/IconLabelDescriptionList"/>
    <dgm:cxn modelId="{50E0412A-5BF8-4FC7-9181-B250E589AD77}" type="presParOf" srcId="{30D5588D-BF49-4E7C-AA0A-C20A28307B36}" destId="{3B82BF58-50ED-40AC-BD07-DDFF4BDF21AC}" srcOrd="2" destOrd="0" presId="urn:microsoft.com/office/officeart/2018/2/layout/IconLabelDescriptionList"/>
    <dgm:cxn modelId="{DC764F83-B3E9-4C89-97FD-EC156E3A3D07}" type="presParOf" srcId="{3B82BF58-50ED-40AC-BD07-DDFF4BDF21AC}" destId="{E5CC67B6-0EC6-4D07-A171-E05BE519907A}" srcOrd="0" destOrd="0" presId="urn:microsoft.com/office/officeart/2018/2/layout/IconLabelDescriptionList"/>
    <dgm:cxn modelId="{AD83A6E7-3A41-4696-B5F0-BFA232DC7C21}" type="presParOf" srcId="{3B82BF58-50ED-40AC-BD07-DDFF4BDF21AC}" destId="{64B9CE90-8436-4A0D-93A0-2018468934B7}" srcOrd="1" destOrd="0" presId="urn:microsoft.com/office/officeart/2018/2/layout/IconLabelDescriptionList"/>
    <dgm:cxn modelId="{C30C0B31-C1EC-49D8-9365-3BB7A8FAABFD}" type="presParOf" srcId="{3B82BF58-50ED-40AC-BD07-DDFF4BDF21AC}" destId="{AE91538F-4536-490A-A86F-4EF78951D628}" srcOrd="2" destOrd="0" presId="urn:microsoft.com/office/officeart/2018/2/layout/IconLabelDescriptionList"/>
    <dgm:cxn modelId="{2B6AC152-373B-4954-9281-575C564024C7}" type="presParOf" srcId="{3B82BF58-50ED-40AC-BD07-DDFF4BDF21AC}" destId="{30054722-BF5D-43B5-AA35-4C1E9A5C03C6}" srcOrd="3" destOrd="0" presId="urn:microsoft.com/office/officeart/2018/2/layout/IconLabelDescriptionList"/>
    <dgm:cxn modelId="{F63545A6-D26D-4D1A-A27A-F3199A9E700C}" type="presParOf" srcId="{3B82BF58-50ED-40AC-BD07-DDFF4BDF21AC}" destId="{BA85257E-7E00-4629-9A4C-9A951CFB4B8B}" srcOrd="4" destOrd="0" presId="urn:microsoft.com/office/officeart/2018/2/layout/IconLabelDescriptionList"/>
    <dgm:cxn modelId="{331315B6-81AF-4887-8EC8-CCB8D4F757C6}" type="presParOf" srcId="{30D5588D-BF49-4E7C-AA0A-C20A28307B36}" destId="{37F9D9CA-079A-4A1E-973C-AEA558723FF2}" srcOrd="3" destOrd="0" presId="urn:microsoft.com/office/officeart/2018/2/layout/IconLabelDescriptionList"/>
    <dgm:cxn modelId="{63F257DB-84F3-4710-B1C8-196D83E19D75}" type="presParOf" srcId="{30D5588D-BF49-4E7C-AA0A-C20A28307B36}" destId="{53010FCD-27FC-4EC0-84B8-30EB58159E6C}" srcOrd="4" destOrd="0" presId="urn:microsoft.com/office/officeart/2018/2/layout/IconLabelDescriptionList"/>
    <dgm:cxn modelId="{34E9B49C-D9A6-4920-9A18-82FC70C7D351}" type="presParOf" srcId="{53010FCD-27FC-4EC0-84B8-30EB58159E6C}" destId="{C7ABFF2C-A7A8-49CD-8DA3-D435AA878D87}" srcOrd="0" destOrd="0" presId="urn:microsoft.com/office/officeart/2018/2/layout/IconLabelDescriptionList"/>
    <dgm:cxn modelId="{4C0E85EC-0578-42BA-8720-D96644E30D4F}" type="presParOf" srcId="{53010FCD-27FC-4EC0-84B8-30EB58159E6C}" destId="{DD497B52-6BBC-4327-9F39-9DFAC4C739D6}" srcOrd="1" destOrd="0" presId="urn:microsoft.com/office/officeart/2018/2/layout/IconLabelDescriptionList"/>
    <dgm:cxn modelId="{27AAB537-B767-4404-A577-3C5A381FAA58}" type="presParOf" srcId="{53010FCD-27FC-4EC0-84B8-30EB58159E6C}" destId="{33434B90-4472-4000-98B5-AD153BE28F2A}" srcOrd="2" destOrd="0" presId="urn:microsoft.com/office/officeart/2018/2/layout/IconLabelDescriptionList"/>
    <dgm:cxn modelId="{E1114B31-AA3B-4BB6-8EA9-25710E4843F3}" type="presParOf" srcId="{53010FCD-27FC-4EC0-84B8-30EB58159E6C}" destId="{2885798F-8B25-4590-8F60-EBC99243E968}" srcOrd="3" destOrd="0" presId="urn:microsoft.com/office/officeart/2018/2/layout/IconLabelDescriptionList"/>
    <dgm:cxn modelId="{435AB629-93A1-48DF-99C9-B26C5B77FA59}" type="presParOf" srcId="{53010FCD-27FC-4EC0-84B8-30EB58159E6C}" destId="{ED51D3EB-3CBB-4447-8826-106588A02E3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416E1-5244-41B7-BE0E-324970E1F6E6}">
      <dsp:nvSpPr>
        <dsp:cNvPr id="0" name=""/>
        <dsp:cNvSpPr/>
      </dsp:nvSpPr>
      <dsp:spPr>
        <a:xfrm>
          <a:off x="0" y="0"/>
          <a:ext cx="34270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CC731D-2018-4CF9-A870-AF6B06E93727}">
      <dsp:nvSpPr>
        <dsp:cNvPr id="0" name=""/>
        <dsp:cNvSpPr/>
      </dsp:nvSpPr>
      <dsp:spPr>
        <a:xfrm>
          <a:off x="0" y="0"/>
          <a:ext cx="3427001" cy="977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Self assessment</a:t>
          </a:r>
          <a:endParaRPr lang="en-IE" sz="3800" kern="1200" dirty="0"/>
        </a:p>
      </dsp:txBody>
      <dsp:txXfrm>
        <a:off x="0" y="0"/>
        <a:ext cx="3427001" cy="977146"/>
      </dsp:txXfrm>
    </dsp:sp>
    <dsp:sp modelId="{670E7829-30F1-42C2-ADEB-0C26CC5CB413}">
      <dsp:nvSpPr>
        <dsp:cNvPr id="0" name=""/>
        <dsp:cNvSpPr/>
      </dsp:nvSpPr>
      <dsp:spPr>
        <a:xfrm>
          <a:off x="0" y="977146"/>
          <a:ext cx="34270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5A12F5-2C20-4C57-BC82-2A24DE820B4C}">
      <dsp:nvSpPr>
        <dsp:cNvPr id="0" name=""/>
        <dsp:cNvSpPr/>
      </dsp:nvSpPr>
      <dsp:spPr>
        <a:xfrm>
          <a:off x="0" y="977146"/>
          <a:ext cx="3427001" cy="977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Content</a:t>
          </a:r>
          <a:endParaRPr lang="en-IE" sz="3800" kern="1200" dirty="0"/>
        </a:p>
      </dsp:txBody>
      <dsp:txXfrm>
        <a:off x="0" y="977146"/>
        <a:ext cx="3427001" cy="977146"/>
      </dsp:txXfrm>
    </dsp:sp>
    <dsp:sp modelId="{B5C0AE3E-2FAB-410D-9D2A-1DD367537FEA}">
      <dsp:nvSpPr>
        <dsp:cNvPr id="0" name=""/>
        <dsp:cNvSpPr/>
      </dsp:nvSpPr>
      <dsp:spPr>
        <a:xfrm>
          <a:off x="0" y="1954292"/>
          <a:ext cx="34270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D1FB91-DA5D-4428-827D-064ED00A7CA5}">
      <dsp:nvSpPr>
        <dsp:cNvPr id="0" name=""/>
        <dsp:cNvSpPr/>
      </dsp:nvSpPr>
      <dsp:spPr>
        <a:xfrm>
          <a:off x="0" y="1954293"/>
          <a:ext cx="3427001" cy="977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Practice</a:t>
          </a:r>
          <a:endParaRPr lang="en-IE" sz="3800" kern="1200" dirty="0"/>
        </a:p>
      </dsp:txBody>
      <dsp:txXfrm>
        <a:off x="0" y="1954293"/>
        <a:ext cx="3427001" cy="977146"/>
      </dsp:txXfrm>
    </dsp:sp>
    <dsp:sp modelId="{A365240D-2EA2-4C99-A4CE-B7B2A1647EED}">
      <dsp:nvSpPr>
        <dsp:cNvPr id="0" name=""/>
        <dsp:cNvSpPr/>
      </dsp:nvSpPr>
      <dsp:spPr>
        <a:xfrm>
          <a:off x="0" y="2931439"/>
          <a:ext cx="34270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628EB7-1CFC-4183-B4C7-233A42F2F31E}">
      <dsp:nvSpPr>
        <dsp:cNvPr id="0" name=""/>
        <dsp:cNvSpPr/>
      </dsp:nvSpPr>
      <dsp:spPr>
        <a:xfrm>
          <a:off x="0" y="2931439"/>
          <a:ext cx="3427001" cy="977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Mentor</a:t>
          </a:r>
          <a:endParaRPr lang="en-IE" sz="3800" kern="1200" dirty="0"/>
        </a:p>
      </dsp:txBody>
      <dsp:txXfrm>
        <a:off x="0" y="2931439"/>
        <a:ext cx="3427001" cy="977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6B253-7AD6-4AC8-BD79-9C7DD31E60B0}">
      <dsp:nvSpPr>
        <dsp:cNvPr id="0" name=""/>
        <dsp:cNvSpPr/>
      </dsp:nvSpPr>
      <dsp:spPr>
        <a:xfrm>
          <a:off x="1037701" y="123406"/>
          <a:ext cx="927361" cy="10071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925C4-1FA8-41BD-B913-74F4BB29065F}">
      <dsp:nvSpPr>
        <dsp:cNvPr id="0" name=""/>
        <dsp:cNvSpPr/>
      </dsp:nvSpPr>
      <dsp:spPr>
        <a:xfrm>
          <a:off x="787730" y="1147010"/>
          <a:ext cx="1511453" cy="67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Beta launch</a:t>
          </a:r>
          <a:endParaRPr lang="en-US" sz="2800" kern="1200" dirty="0"/>
        </a:p>
      </dsp:txBody>
      <dsp:txXfrm>
        <a:off x="787730" y="1147010"/>
        <a:ext cx="1511453" cy="675263"/>
      </dsp:txXfrm>
    </dsp:sp>
    <dsp:sp modelId="{7644BF2A-A96D-4EAA-8693-06C2D79CF6C0}">
      <dsp:nvSpPr>
        <dsp:cNvPr id="0" name=""/>
        <dsp:cNvSpPr/>
      </dsp:nvSpPr>
      <dsp:spPr>
        <a:xfrm>
          <a:off x="86020" y="2838344"/>
          <a:ext cx="2252625" cy="37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C67B6-0EC6-4D07-A171-E05BE519907A}">
      <dsp:nvSpPr>
        <dsp:cNvPr id="0" name=""/>
        <dsp:cNvSpPr/>
      </dsp:nvSpPr>
      <dsp:spPr>
        <a:xfrm>
          <a:off x="969429" y="2092196"/>
          <a:ext cx="998524" cy="11417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1538F-4536-490A-A86F-4EF78951D628}">
      <dsp:nvSpPr>
        <dsp:cNvPr id="0" name=""/>
        <dsp:cNvSpPr/>
      </dsp:nvSpPr>
      <dsp:spPr>
        <a:xfrm>
          <a:off x="202053" y="3014751"/>
          <a:ext cx="2814001" cy="50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defRPr b="1"/>
          </a:pPr>
          <a:r>
            <a:rPr lang="en-GB" sz="2800" kern="1200" dirty="0"/>
            <a:t>37 clients signed up</a:t>
          </a:r>
          <a:endParaRPr lang="en-US" sz="2400" kern="1200" dirty="0"/>
        </a:p>
      </dsp:txBody>
      <dsp:txXfrm>
        <a:off x="202053" y="3014751"/>
        <a:ext cx="2814001" cy="502017"/>
      </dsp:txXfrm>
    </dsp:sp>
    <dsp:sp modelId="{BA85257E-7E00-4629-9A4C-9A951CFB4B8B}">
      <dsp:nvSpPr>
        <dsp:cNvPr id="0" name=""/>
        <dsp:cNvSpPr/>
      </dsp:nvSpPr>
      <dsp:spPr>
        <a:xfrm>
          <a:off x="3013543" y="2864798"/>
          <a:ext cx="2252625" cy="37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FF2C-A7A8-49CD-8DA3-D435AA878D87}">
      <dsp:nvSpPr>
        <dsp:cNvPr id="0" name=""/>
        <dsp:cNvSpPr/>
      </dsp:nvSpPr>
      <dsp:spPr>
        <a:xfrm>
          <a:off x="5508078" y="123410"/>
          <a:ext cx="788418" cy="7884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34B90-4472-4000-98B5-AD153BE28F2A}">
      <dsp:nvSpPr>
        <dsp:cNvPr id="0" name=""/>
        <dsp:cNvSpPr/>
      </dsp:nvSpPr>
      <dsp:spPr>
        <a:xfrm>
          <a:off x="5692331" y="1068110"/>
          <a:ext cx="2656858" cy="67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Learnings</a:t>
          </a:r>
          <a:endParaRPr lang="en-US" sz="2800" kern="1200" dirty="0"/>
        </a:p>
      </dsp:txBody>
      <dsp:txXfrm>
        <a:off x="5692331" y="1068110"/>
        <a:ext cx="2656858" cy="675263"/>
      </dsp:txXfrm>
    </dsp:sp>
    <dsp:sp modelId="{ED51D3EB-3CBB-4447-8826-106588A02E31}">
      <dsp:nvSpPr>
        <dsp:cNvPr id="0" name=""/>
        <dsp:cNvSpPr/>
      </dsp:nvSpPr>
      <dsp:spPr>
        <a:xfrm>
          <a:off x="5699067" y="1538981"/>
          <a:ext cx="4557984" cy="4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700" kern="1200" dirty="0"/>
            <a:t>- </a:t>
          </a:r>
          <a:r>
            <a:rPr lang="en-GB" sz="2400" kern="1200" dirty="0"/>
            <a:t>What scale company - Needs to be  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kern="1200" dirty="0"/>
            <a:t>  applicable 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kern="1200" dirty="0"/>
            <a:t>- Requirement for immediate benefit  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kern="1200" dirty="0"/>
            <a:t>- Time efficient for user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kern="1200" dirty="0"/>
            <a:t>- Usability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kern="1200" dirty="0"/>
            <a:t>- Importance of strong mentoring </a:t>
          </a:r>
          <a:endParaRPr lang="en-US" sz="2400" kern="1200" dirty="0"/>
        </a:p>
      </dsp:txBody>
      <dsp:txXfrm>
        <a:off x="5699067" y="1538981"/>
        <a:ext cx="4557984" cy="46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C22C-DBA7-4031-B903-D05CE524C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1D54E-4FE2-45B2-9720-CA8661E73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932A1-867B-4D36-B7F0-BA276181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3AF90-325E-482C-8A5D-0245951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723E0-59C9-433D-84D2-4C8CAA8F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186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FF0D-8680-430A-9A80-D0DDD004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AE24D-FCE8-41EC-9AC8-0709D0D5C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B8EEA-888D-43A1-B9A4-865CB3B9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0455-0DA1-4815-8E1D-780091F2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EE9DC-236F-4D09-B12B-BE0F3100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924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D7F49-54FE-4D7F-8E3B-64207D13F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6FF00-AF8D-40EF-A90A-009D726A1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6A477-A954-4EEA-8A4E-AC87FC6D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A947A-5D89-45AC-9B42-3C82C983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A17D8-D29F-453E-8284-51D9DC13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384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B283-15A5-4790-A430-26DF76EB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BA0E-559A-4C11-ACB2-8EDFF435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705FF-D66D-4C90-8FBB-9429DCFE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67934-964A-43C6-A9EE-E4A44083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CC901-18D1-4257-B9C8-1251B1BA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900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F895-B560-463A-ABDC-E2B0C7D9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70EC0-EC9F-4EDE-A40E-8918E6348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24EB3-7685-478B-9436-760BCC80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29410-2112-4B3F-80CA-278A8C58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128CC-F4F5-43C7-9D20-6ECB1F77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746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36D6-7E69-4875-A70C-C400B97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5F181-EC4B-47ED-83C5-DD2BD5C01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4F84B-CA67-485C-A081-B2D54347E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A87BB-14CD-4051-B3C4-C7690A02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1F215-633D-4F79-8976-49136D49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2CEBE-2EE3-4345-A8F5-730E742A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3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FE59-2274-4FA3-AB14-016D87C1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7C4A0-7221-40EA-8567-3370A8A33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4316B-4B98-4FE3-98A3-63D1D0E47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5DCB6-2F35-4CFF-B221-C69E2D805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42C8F7-49B7-4636-AB18-7F6E1D694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5B064-E101-4E6A-A8E7-A103CC2B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DF770F-6975-4B17-9AA0-C79D7718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2DB68-16D8-4AD0-926A-0244D89F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27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EA9E-6F64-4C53-801F-ADDF40B4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B26B6-9F0E-4E0A-9E1E-8557C3FE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C7155-453B-4674-AC59-ED5211BA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F6B49-AB30-4C38-A87A-EE101137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15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9FB0D-DD8F-475E-9138-68CEB194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707C1-BEA1-45FF-8877-DA2011D2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CCF75-7D14-4EE3-8E6B-3594A906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194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4EF3-1691-4EC8-87D4-BB6D0214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8C606-DECD-4C8F-A1BC-785084E1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1D96C-6212-494F-A16D-3C264DD1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D5CD-7064-48EA-B3D8-16D748D4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09D-0B6F-4AA8-B2DC-BF1F10F5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3E81D-8658-4EE8-BC60-30DF3B9F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966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8ACA-43C9-4EAE-BB88-1587B7D0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4A6BD-FA67-47AF-9148-533801BB6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5363A-0D6D-44B8-9599-1BDDE5A24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DED61-38DB-4517-A006-939E7C39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DD37C-1FD4-4271-B536-A064AE38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AE231-B3E4-4533-9620-51591C45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56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A4B0F-10B7-45B0-957A-85C4A093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9151D-EF58-4A23-A871-9C33E2F8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5116-C3BD-4407-90D5-2997CA2FD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3436-5AF0-463A-A07D-DAB3E58C5B13}" type="datetimeFigureOut">
              <a:rPr lang="en-IE" smtClean="0"/>
              <a:t>05/06/2023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A3B35-0675-4AD9-B75B-131DAE8CD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9F00-9DB8-4568-A94D-7509206A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F33E-E8B8-4120-A777-4AA1761E4A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57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Olaverty@dlrcoco.i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21BCE-DD09-4C13-AB84-20DF1B6C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en-GB" sz="6100">
                <a:solidFill>
                  <a:srgbClr val="FFFFFF"/>
                </a:solidFill>
              </a:rPr>
              <a:t>Financial Understanding Program</a:t>
            </a:r>
            <a:endParaRPr lang="en-IE" sz="61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1CE81-3FBE-486E-A56A-A96AB7F5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 overview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8360F2D8-7918-4904-9FED-7611C256F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17" y="3679193"/>
            <a:ext cx="4175768" cy="23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2139F-1CDE-417C-A921-789B690C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STATUS</a:t>
            </a:r>
            <a:endParaRPr lang="en-IE" b="1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02598A-DA50-5F09-BBF8-9640B5C01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4220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65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821DE-65CE-443B-95DF-D634E5E4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Thank you</a:t>
            </a:r>
            <a:endParaRPr lang="en-IE" sz="5400"/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80E45-320F-4B4D-968A-82600AB8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>
                <a:hlinkClick r:id="rId2"/>
              </a:rPr>
              <a:t>Olaverty@dlrcoco.ie</a:t>
            </a:r>
            <a:endParaRPr lang="en-GB" sz="2200"/>
          </a:p>
          <a:p>
            <a:pPr marL="0" indent="0">
              <a:buNone/>
            </a:pPr>
            <a:endParaRPr lang="en-IE" sz="2200"/>
          </a:p>
        </p:txBody>
      </p:sp>
    </p:spTree>
    <p:extLst>
      <p:ext uri="{BB962C8B-B14F-4D97-AF65-F5344CB8AC3E}">
        <p14:creationId xmlns:p14="http://schemas.microsoft.com/office/powerpoint/2010/main" val="354852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F8E61-2B2A-46DA-B3BD-EBFA765E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44" y="1168997"/>
            <a:ext cx="2827354" cy="132288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2"/>
                </a:solidFill>
                <a:latin typeface="Daytona" panose="020B0604020202020204" pitchFamily="34" charset="0"/>
              </a:rPr>
              <a:t>CONTENT</a:t>
            </a:r>
            <a:endParaRPr lang="en-IE" dirty="0">
              <a:solidFill>
                <a:schemeClr val="accent2"/>
              </a:solidFill>
              <a:latin typeface="Dayton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710B-2FD4-4543-9610-F165AE74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r>
              <a:rPr lang="en-GB" sz="2000"/>
              <a:t>2 LEVELS</a:t>
            </a:r>
          </a:p>
          <a:p>
            <a:r>
              <a:rPr lang="en-GB" sz="2000"/>
              <a:t>START</a:t>
            </a:r>
          </a:p>
          <a:p>
            <a:r>
              <a:rPr lang="en-GB" sz="2000"/>
              <a:t>ACCELERATE</a:t>
            </a:r>
            <a:endParaRPr lang="en-I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F4B4E-EE2B-4C45-9047-8C3CC42F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34" y="378619"/>
            <a:ext cx="3576525" cy="6100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0C522-E8A9-41FB-871B-2AB338AAD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59" y="376212"/>
            <a:ext cx="3837872" cy="61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8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4AA0A-453E-4EA7-8E96-942D5ACE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 sz="6000" b="1" dirty="0"/>
              <a:t>DLR</a:t>
            </a:r>
            <a:endParaRPr lang="en-IE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F1AE4-96FE-446D-ABE2-4D6551EB1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5" r="2" b="1073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92115-508F-46AF-BC27-25FDF74AB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9F6495F-B5F5-441A-8B92-938C016A4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081811"/>
              </p:ext>
            </p:extLst>
          </p:nvPr>
        </p:nvGraphicFramePr>
        <p:xfrm>
          <a:off x="176570" y="2727729"/>
          <a:ext cx="6576656" cy="402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289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4B86-549D-423A-9C81-1185DB95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3 KEY STATE PLAYERS IN THE IRISH SUPPORT ECOSYSTEM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DD61-5D2B-491E-839E-D582FB2C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425" y="2964013"/>
            <a:ext cx="3708297" cy="237315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Startup/ micro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FDI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Indigenous</a:t>
            </a:r>
          </a:p>
          <a:p>
            <a:endParaRPr lang="en-IE" dirty="0"/>
          </a:p>
        </p:txBody>
      </p:sp>
      <p:pic>
        <p:nvPicPr>
          <p:cNvPr id="4" name="Picture 2" descr="Home - Enterprise Ireland">
            <a:extLst>
              <a:ext uri="{FF2B5EF4-FFF2-40B4-BE49-F238E27FC236}">
                <a16:creationId xmlns:a16="http://schemas.microsoft.com/office/drawing/2014/main" id="{4A95452D-AC03-42A1-AF86-05546223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807" y="4552420"/>
            <a:ext cx="1620403" cy="52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reland's Foreign Direct Investment (FDI) Agency | IDA Ireland">
            <a:extLst>
              <a:ext uri="{FF2B5EF4-FFF2-40B4-BE49-F238E27FC236}">
                <a16:creationId xmlns:a16="http://schemas.microsoft.com/office/drawing/2014/main" id="{22EE2F4E-4689-4F92-923E-4F70CA1C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0807" y="3774932"/>
            <a:ext cx="1599366" cy="28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 descr="A picture containing font, screenshot, text, graphics&#10;&#10;Description automatically generated">
            <a:extLst>
              <a:ext uri="{FF2B5EF4-FFF2-40B4-BE49-F238E27FC236}">
                <a16:creationId xmlns:a16="http://schemas.microsoft.com/office/drawing/2014/main" id="{49320801-6887-477B-9ED6-5CECC0605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8" y="2722853"/>
            <a:ext cx="1614695" cy="770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ABD27C-0A09-4B5D-8345-66C83843D479}"/>
              </a:ext>
            </a:extLst>
          </p:cNvPr>
          <p:cNvSpPr/>
          <p:nvPr/>
        </p:nvSpPr>
        <p:spPr>
          <a:xfrm>
            <a:off x="10120299" y="5934075"/>
            <a:ext cx="1459053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93884-D425-4BA7-91F2-25A39A4985DE}"/>
              </a:ext>
            </a:extLst>
          </p:cNvPr>
          <p:cNvSpPr txBox="1"/>
          <p:nvPr/>
        </p:nvSpPr>
        <p:spPr>
          <a:xfrm>
            <a:off x="7955047" y="2287598"/>
            <a:ext cx="25241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accent2"/>
                </a:solidFill>
              </a:rPr>
              <a:t>Train</a:t>
            </a:r>
          </a:p>
          <a:p>
            <a:endParaRPr lang="en-GB" sz="2000"/>
          </a:p>
          <a:p>
            <a:r>
              <a:rPr lang="en-GB" sz="2000" b="1">
                <a:solidFill>
                  <a:schemeClr val="accent2"/>
                </a:solidFill>
              </a:rPr>
              <a:t>Grant aid</a:t>
            </a:r>
          </a:p>
          <a:p>
            <a:endParaRPr lang="en-GB" sz="2000"/>
          </a:p>
          <a:p>
            <a:r>
              <a:rPr lang="en-GB" sz="2000" b="1">
                <a:solidFill>
                  <a:schemeClr val="accent2"/>
                </a:solidFill>
              </a:rPr>
              <a:t>Mentor</a:t>
            </a:r>
            <a:endParaRPr lang="en-IE" sz="2000" b="1" dirty="0">
              <a:solidFill>
                <a:schemeClr val="accent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2DC5E9-FF0A-400F-B2A7-68A709A0953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493013" y="2503882"/>
            <a:ext cx="2462034" cy="604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41F9D4-121D-4BDC-862F-22B5401C3C7E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5493013" y="3103206"/>
            <a:ext cx="2462034" cy="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D49E93-269B-4623-ADEB-3E04B719967F}"/>
              </a:ext>
            </a:extLst>
          </p:cNvPr>
          <p:cNvCxnSpPr>
            <a:stCxn id="7" idx="3"/>
          </p:cNvCxnSpPr>
          <p:nvPr/>
        </p:nvCxnSpPr>
        <p:spPr>
          <a:xfrm>
            <a:off x="5493013" y="3107896"/>
            <a:ext cx="2462034" cy="60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6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2A298-CBE8-4F46-9CDE-D5A5BECF69DE}"/>
              </a:ext>
            </a:extLst>
          </p:cNvPr>
          <p:cNvSpPr/>
          <p:nvPr/>
        </p:nvSpPr>
        <p:spPr>
          <a:xfrm>
            <a:off x="6138245" y="2741431"/>
            <a:ext cx="1724025" cy="1038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B1A489-232E-47EB-9846-8211E6FECAFF}"/>
              </a:ext>
            </a:extLst>
          </p:cNvPr>
          <p:cNvSpPr/>
          <p:nvPr/>
        </p:nvSpPr>
        <p:spPr>
          <a:xfrm>
            <a:off x="8523027" y="5654585"/>
            <a:ext cx="2331778" cy="1038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5DB3D-0121-43BA-885B-29355CDEDD30}"/>
              </a:ext>
            </a:extLst>
          </p:cNvPr>
          <p:cNvSpPr/>
          <p:nvPr/>
        </p:nvSpPr>
        <p:spPr>
          <a:xfrm>
            <a:off x="7714020" y="5902370"/>
            <a:ext cx="1724025" cy="872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7E57F-AFD5-4EE3-89D6-3D0F9D65A111}"/>
              </a:ext>
            </a:extLst>
          </p:cNvPr>
          <p:cNvSpPr txBox="1"/>
          <p:nvPr/>
        </p:nvSpPr>
        <p:spPr>
          <a:xfrm>
            <a:off x="667337" y="2244880"/>
            <a:ext cx="373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82BE397-579D-45C8-A534-0BB0B77C1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0" b="57317"/>
          <a:stretch/>
        </p:blipFill>
        <p:spPr>
          <a:xfrm>
            <a:off x="410914" y="2002973"/>
            <a:ext cx="11071313" cy="320910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45C447D-07E2-445B-9BA3-5A5B6960FE96}"/>
              </a:ext>
            </a:extLst>
          </p:cNvPr>
          <p:cNvSpPr/>
          <p:nvPr/>
        </p:nvSpPr>
        <p:spPr>
          <a:xfrm>
            <a:off x="5110015" y="4119898"/>
            <a:ext cx="714374" cy="671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B5ACD-1AF6-4C7D-8AEB-B4CC26D595C3}"/>
              </a:ext>
            </a:extLst>
          </p:cNvPr>
          <p:cNvSpPr txBox="1"/>
          <p:nvPr/>
        </p:nvSpPr>
        <p:spPr>
          <a:xfrm>
            <a:off x="5687429" y="194463"/>
            <a:ext cx="623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ONE OF OUR BIG CHALLENGES</a:t>
            </a:r>
            <a:endParaRPr lang="en-IE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1108C4-CB98-4EEF-9371-AE970179380C}"/>
              </a:ext>
            </a:extLst>
          </p:cNvPr>
          <p:cNvSpPr txBox="1"/>
          <p:nvPr/>
        </p:nvSpPr>
        <p:spPr>
          <a:xfrm>
            <a:off x="5110015" y="5157917"/>
            <a:ext cx="6232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>
                <a:solidFill>
                  <a:srgbClr val="E32E92"/>
                </a:solidFill>
              </a:rPr>
              <a:t>Previous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Worked with accountancy bodies – hard sell – no take-up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Workshops/ training – limited impact – small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Mentoring – specific challenges only</a:t>
            </a:r>
            <a:endParaRPr lang="en-IE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A7BEAA-4F9D-42F9-B867-C77D34F51424}"/>
              </a:ext>
            </a:extLst>
          </p:cNvPr>
          <p:cNvSpPr/>
          <p:nvPr/>
        </p:nvSpPr>
        <p:spPr>
          <a:xfrm>
            <a:off x="6356280" y="4073398"/>
            <a:ext cx="765012" cy="717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A91830-95F2-40B2-A9E6-8CCE290BDDE2}"/>
              </a:ext>
            </a:extLst>
          </p:cNvPr>
          <p:cNvSpPr/>
          <p:nvPr/>
        </p:nvSpPr>
        <p:spPr>
          <a:xfrm>
            <a:off x="7600950" y="4073397"/>
            <a:ext cx="800100" cy="717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032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19EAEE-DF60-403C-BAB6-1CAFACD68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1" r="-2" b="1374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89B836-B3CD-4950-BFB5-D68A8964A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 r="-2" b="1681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C5B34-A75E-43B5-A33B-8F879257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8" y="1705319"/>
            <a:ext cx="5019074" cy="27740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COMMON</a:t>
            </a:r>
            <a:br>
              <a:rPr lang="en-US" sz="5400" dirty="0"/>
            </a:br>
            <a:r>
              <a:rPr lang="en-US" sz="5400" dirty="0"/>
              <a:t>RELATIONSHIP WITH 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ACCOUNTANT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69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F51F6-FCAF-47C3-92C2-2AE9280B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Accountancy should be beyond regulation</a:t>
            </a:r>
            <a:endParaRPr lang="en-IE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1763-AEAC-4949-99FB-799A06E7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Identify products/ services that are making/ losing money</a:t>
            </a:r>
          </a:p>
          <a:p>
            <a:r>
              <a:rPr lang="en-GB" dirty="0"/>
              <a:t>Compare industry norms re margins, productivity etc</a:t>
            </a:r>
          </a:p>
          <a:p>
            <a:r>
              <a:rPr lang="en-GB" dirty="0"/>
              <a:t>Identify business patterns/ seasonality</a:t>
            </a:r>
          </a:p>
          <a:p>
            <a:r>
              <a:rPr lang="en-GB" dirty="0"/>
              <a:t>Budgeting/ cashflow to limit stress (at a minimum)</a:t>
            </a:r>
          </a:p>
          <a:p>
            <a:r>
              <a:rPr lang="en-GB" dirty="0"/>
              <a:t>Identify opportunities for cost cutting</a:t>
            </a:r>
          </a:p>
          <a:p>
            <a:r>
              <a:rPr lang="en-GB" dirty="0"/>
              <a:t>Objective analysis of any business activity i.e. product development/ ROI</a:t>
            </a:r>
          </a:p>
          <a:p>
            <a:r>
              <a:rPr lang="en-GB" dirty="0"/>
              <a:t>Forward plan for scaling in any direction</a:t>
            </a:r>
          </a:p>
          <a:p>
            <a:r>
              <a:rPr lang="en-GB" dirty="0"/>
              <a:t>etc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291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8B77-B752-4035-B647-11C68E39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FFFFFF"/>
                </a:solidFill>
              </a:rPr>
              <a:t>Programe</a:t>
            </a:r>
            <a:r>
              <a:rPr lang="en-GB" b="1" dirty="0">
                <a:solidFill>
                  <a:srgbClr val="FFFFFF"/>
                </a:solidFill>
              </a:rPr>
              <a:t> Objectives</a:t>
            </a:r>
            <a:endParaRPr lang="en-IE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2282-D408-49AC-AB16-B0EA452F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Develop an interest/ awareness of the power of numbers</a:t>
            </a:r>
          </a:p>
          <a:p>
            <a:r>
              <a:rPr lang="en-GB" dirty="0"/>
              <a:t>Give proper context</a:t>
            </a:r>
          </a:p>
          <a:p>
            <a:r>
              <a:rPr lang="en-GB" dirty="0"/>
              <a:t>Provide the language to have these conversations with accountants</a:t>
            </a:r>
          </a:p>
          <a:p>
            <a:r>
              <a:rPr lang="en-GB" dirty="0"/>
              <a:t>Making training relevant to the audience</a:t>
            </a:r>
          </a:p>
          <a:p>
            <a:r>
              <a:rPr lang="en-GB" dirty="0"/>
              <a:t>Non technical – what KPIs and interpreting same</a:t>
            </a:r>
          </a:p>
          <a:p>
            <a:r>
              <a:rPr lang="en-GB" dirty="0"/>
              <a:t>Influence a numbers habit to make decisions</a:t>
            </a:r>
          </a:p>
          <a:p>
            <a:r>
              <a:rPr lang="en-IE" dirty="0"/>
              <a:t>Ability to identify the right financial software/ platforms</a:t>
            </a:r>
          </a:p>
        </p:txBody>
      </p:sp>
    </p:spTree>
    <p:extLst>
      <p:ext uri="{BB962C8B-B14F-4D97-AF65-F5344CB8AC3E}">
        <p14:creationId xmlns:p14="http://schemas.microsoft.com/office/powerpoint/2010/main" val="178200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CB0C2-2BDD-4DF8-B7F4-E2B54607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chemeClr val="accent2"/>
                </a:solidFill>
              </a:rPr>
              <a:t>Financial Understanding App</a:t>
            </a:r>
            <a:endParaRPr lang="en-IE" sz="3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93B53C-239C-4331-8F25-91BBCA7BF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45289"/>
              </p:ext>
            </p:extLst>
          </p:nvPr>
        </p:nvGraphicFramePr>
        <p:xfrm>
          <a:off x="862366" y="2194102"/>
          <a:ext cx="3427001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D8FA66D-499F-4D96-9B8A-17D35DC27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897" y="918244"/>
            <a:ext cx="3410426" cy="260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94C1D-A10F-4A93-A33B-67739C862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2844" y="3480288"/>
            <a:ext cx="3429479" cy="2591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24D08-C113-433D-AC2E-59D8C77DF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2323" y="963216"/>
            <a:ext cx="3400900" cy="2543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FABC2-DC56-4A1C-A6FE-2EBB625A3D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3744" y="3492474"/>
            <a:ext cx="3458058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8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696E2-F002-4953-88B0-80907B8E5817}"/>
              </a:ext>
            </a:extLst>
          </p:cNvPr>
          <p:cNvSpPr txBox="1"/>
          <p:nvPr/>
        </p:nvSpPr>
        <p:spPr>
          <a:xfrm>
            <a:off x="556325" y="2075688"/>
            <a:ext cx="3429000" cy="373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SELF ASSESMENT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EB8F3-F43F-4E86-9552-8978DE5DF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8505" y="310471"/>
            <a:ext cx="8153018" cy="623705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DEE95D-F2A9-482B-A0C7-A4A299725492}"/>
              </a:ext>
            </a:extLst>
          </p:cNvPr>
          <p:cNvSpPr/>
          <p:nvPr/>
        </p:nvSpPr>
        <p:spPr>
          <a:xfrm>
            <a:off x="3894909" y="4362994"/>
            <a:ext cx="3864428" cy="118349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27FED-F282-44D7-9A55-196AFA4F4EC1}"/>
              </a:ext>
            </a:extLst>
          </p:cNvPr>
          <p:cNvSpPr txBox="1"/>
          <p:nvPr/>
        </p:nvSpPr>
        <p:spPr>
          <a:xfrm>
            <a:off x="879567" y="3962400"/>
            <a:ext cx="94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Provoke</a:t>
            </a:r>
            <a:endParaRPr lang="en-I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74DF32-14FD-4195-80A2-5B851D8E1A62}"/>
              </a:ext>
            </a:extLst>
          </p:cNvPr>
          <p:cNvCxnSpPr>
            <a:cxnSpLocks/>
            <a:stCxn id="3" idx="3"/>
            <a:endCxn id="2" idx="2"/>
          </p:cNvCxnSpPr>
          <p:nvPr/>
        </p:nvCxnSpPr>
        <p:spPr>
          <a:xfrm>
            <a:off x="1820091" y="4147066"/>
            <a:ext cx="2074818" cy="8076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5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243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Daytona</vt:lpstr>
      <vt:lpstr>Office Theme</vt:lpstr>
      <vt:lpstr>Financial Understanding Program</vt:lpstr>
      <vt:lpstr>DLR</vt:lpstr>
      <vt:lpstr>3 KEY STATE PLAYERS IN THE IRISH SUPPORT ECOSYSTEM</vt:lpstr>
      <vt:lpstr>PowerPoint Presentation</vt:lpstr>
      <vt:lpstr>COMMON RELATIONSHIP WITH ACCOUNTANT</vt:lpstr>
      <vt:lpstr>Accountancy should be beyond regulation</vt:lpstr>
      <vt:lpstr>Programe Objectives</vt:lpstr>
      <vt:lpstr>Financial Understanding App</vt:lpstr>
      <vt:lpstr>PowerPoint Presentation</vt:lpstr>
      <vt:lpstr>STATUS</vt:lpstr>
      <vt:lpstr>Thank you</vt:lpstr>
      <vt:lpstr>CONTENT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Understanding Program</dc:title>
  <dc:creator>Laverty Owen</dc:creator>
  <cp:lastModifiedBy>Laverty Owen</cp:lastModifiedBy>
  <cp:revision>22</cp:revision>
  <dcterms:created xsi:type="dcterms:W3CDTF">2023-05-22T14:28:57Z</dcterms:created>
  <dcterms:modified xsi:type="dcterms:W3CDTF">2023-06-05T14:28:41Z</dcterms:modified>
</cp:coreProperties>
</file>